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28"/>
  </p:notesMasterIdLst>
  <p:sldIdLst>
    <p:sldId id="266" r:id="rId6"/>
    <p:sldId id="285" r:id="rId7"/>
    <p:sldId id="289" r:id="rId8"/>
    <p:sldId id="2139967883" r:id="rId9"/>
    <p:sldId id="282" r:id="rId10"/>
    <p:sldId id="273" r:id="rId11"/>
    <p:sldId id="284" r:id="rId12"/>
    <p:sldId id="276" r:id="rId13"/>
    <p:sldId id="271" r:id="rId14"/>
    <p:sldId id="283" r:id="rId15"/>
    <p:sldId id="272" r:id="rId16"/>
    <p:sldId id="274" r:id="rId17"/>
    <p:sldId id="290" r:id="rId18"/>
    <p:sldId id="2139967880" r:id="rId19"/>
    <p:sldId id="281" r:id="rId20"/>
    <p:sldId id="280" r:id="rId21"/>
    <p:sldId id="279" r:id="rId22"/>
    <p:sldId id="278" r:id="rId23"/>
    <p:sldId id="2139967884" r:id="rId24"/>
    <p:sldId id="261" r:id="rId25"/>
    <p:sldId id="265" r:id="rId26"/>
    <p:sldId id="263" r:id="rId27"/>
  </p:sldIdLst>
  <p:sldSz cx="12192000" cy="6858000"/>
  <p:notesSz cx="6805613" cy="99441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ardsectie" id="{D8EC4DD9-2F58-4AA6-8E0E-E5842B02282E}">
          <p14:sldIdLst>
            <p14:sldId id="266"/>
            <p14:sldId id="285"/>
            <p14:sldId id="289"/>
            <p14:sldId id="2139967883"/>
          </p14:sldIdLst>
        </p14:section>
        <p14:section name="Afbeeldingen" id="{CB58F48C-37D5-44E9-9F7D-B5BC377C75C7}">
          <p14:sldIdLst>
            <p14:sldId id="282"/>
            <p14:sldId id="273"/>
            <p14:sldId id="284"/>
            <p14:sldId id="276"/>
            <p14:sldId id="271"/>
            <p14:sldId id="283"/>
            <p14:sldId id="272"/>
            <p14:sldId id="274"/>
          </p14:sldIdLst>
        </p14:section>
        <p14:section name="Persona's" id="{4DBD948C-E0FE-4DB5-B4A1-F543853FF6A0}">
          <p14:sldIdLst>
            <p14:sldId id="290"/>
            <p14:sldId id="2139967880"/>
            <p14:sldId id="281"/>
            <p14:sldId id="280"/>
            <p14:sldId id="279"/>
            <p14:sldId id="278"/>
            <p14:sldId id="2139967884"/>
          </p14:sldIdLst>
        </p14:section>
        <p14:section name="Dias" id="{CEAB05B6-661E-46CF-9CD8-1032627CCDDA}">
          <p14:sldIdLst>
            <p14:sldId id="261"/>
            <p14:sldId id="265"/>
          </p14:sldIdLst>
        </p14:section>
        <p14:section name="Einde" id="{FB033C87-1F2D-4FF1-9F77-147A9DD37FE4}">
          <p14:sldIdLst>
            <p14:sldId id="263"/>
          </p14:sldIdLst>
        </p14:section>
      </p14:sectionLst>
    </p:ext>
    <p:ext uri="{EFAFB233-063F-42B5-8137-9DF3F51BA10A}">
      <p15:sldGuideLst xmlns:p15="http://schemas.microsoft.com/office/powerpoint/2012/main">
        <p15:guide id="1" orient="horz" pos="3271"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8AF4675-6701-2E1B-E37A-722D338C7CC4}" name="Thekla Njauw-Tomatala" initials="TN" userId="S::t.njauw-tomatala@dhd.nl::d63f38ec-1a4b-462f-beca-31cf8a1671c8" providerId="AD"/>
  <p188:author id="{42AFD4A6-2CD6-2FC5-24C3-CEC46907D508}" name="Pim Volkert" initials="PV" userId="S::p.volkert@dhd.nl::b839307d-8e49-44f7-8c92-dea1f735573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D6842"/>
    <a:srgbClr val="0974BB"/>
    <a:srgbClr val="3B4391"/>
    <a:srgbClr val="F1F9EB"/>
    <a:srgbClr val="69A735"/>
    <a:srgbClr val="009959"/>
    <a:srgbClr val="E7F2FA"/>
    <a:srgbClr val="FEF7F1"/>
    <a:srgbClr val="FEFEFE"/>
    <a:srgbClr val="6EAC3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71957E8-1440-DBC2-9EFE-CB10AF48FB1E}" v="215" dt="2026-06-16T11:54:03.213"/>
    <p1510:client id="{51758626-E329-44FB-8A35-DA288A1C004C}" v="7" dt="2026-06-16T13:12:49.463"/>
    <p1510:client id="{8AB9E3C4-0855-DBA7-ACB4-57A13E6BFE8D}" v="11" dt="2026-06-16T12:23:11.268"/>
    <p1510:client id="{A964F8D9-AB40-AA99-2519-D8601446D89B}" v="2" dt="2026-06-16T11:35:36.949"/>
    <p1510:client id="{C8930E29-A18B-6F69-0D4D-D0677F7776C4}" v="97" dt="2026-06-16T13:15:51.75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3271"/>
        <p:guide pos="3840"/>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viewProps" Target="viewProps.xml"/><Relationship Id="rId35" Type="http://schemas.microsoft.com/office/2018/10/relationships/authors" Target="authors.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im Volkert" userId="b839307d-8e49-44f7-8c92-dea1f7355734" providerId="ADAL" clId="{60356E47-4F30-49E1-BBB2-C1A78ADC4483}"/>
    <pc:docChg chg="undo redo custSel addSld delSld modSld sldOrd addSection modSection">
      <pc:chgData name="Pim Volkert" userId="b839307d-8e49-44f7-8c92-dea1f7355734" providerId="ADAL" clId="{60356E47-4F30-49E1-BBB2-C1A78ADC4483}" dt="2026-06-12T10:34:22.679" v="4668" actId="1076"/>
      <pc:docMkLst>
        <pc:docMk/>
      </pc:docMkLst>
      <pc:sldChg chg="addSp delSp modSp add mod modNotes">
        <pc:chgData name="Pim Volkert" userId="b839307d-8e49-44f7-8c92-dea1f7355734" providerId="ADAL" clId="{60356E47-4F30-49E1-BBB2-C1A78ADC4483}" dt="2026-06-10T13:36:27.306" v="4528" actId="26606"/>
        <pc:sldMkLst>
          <pc:docMk/>
          <pc:sldMk cId="0" sldId="261"/>
        </pc:sldMkLst>
        <pc:spChg chg="mod">
          <ac:chgData name="Pim Volkert" userId="b839307d-8e49-44f7-8c92-dea1f7355734" providerId="ADAL" clId="{60356E47-4F30-49E1-BBB2-C1A78ADC4483}" dt="2026-06-03T16:27:28.878" v="4428" actId="20577"/>
          <ac:spMkLst>
            <pc:docMk/>
            <pc:sldMk cId="0" sldId="261"/>
            <ac:spMk id="4" creationId="{13E2087F-2248-D4D7-8A07-8C8EC796039A}"/>
          </ac:spMkLst>
        </pc:spChg>
        <pc:spChg chg="mod">
          <ac:chgData name="Pim Volkert" userId="b839307d-8e49-44f7-8c92-dea1f7355734" providerId="ADAL" clId="{60356E47-4F30-49E1-BBB2-C1A78ADC4483}" dt="2026-06-03T16:27:10.099" v="4418" actId="1076"/>
          <ac:spMkLst>
            <pc:docMk/>
            <pc:sldMk cId="0" sldId="261"/>
            <ac:spMk id="5" creationId="{7E095C7D-9045-1AFF-7100-6F27F9AD1A41}"/>
          </ac:spMkLst>
        </pc:spChg>
        <pc:spChg chg="mod">
          <ac:chgData name="Pim Volkert" userId="b839307d-8e49-44f7-8c92-dea1f7355734" providerId="ADAL" clId="{60356E47-4F30-49E1-BBB2-C1A78ADC4483}" dt="2026-06-03T16:27:16.423" v="4420" actId="1076"/>
          <ac:spMkLst>
            <pc:docMk/>
            <pc:sldMk cId="0" sldId="261"/>
            <ac:spMk id="6" creationId="{F17AF5C4-AD4F-7380-1AEB-FE5EA0B0F740}"/>
          </ac:spMkLst>
        </pc:spChg>
        <pc:spChg chg="mod">
          <ac:chgData name="Pim Volkert" userId="b839307d-8e49-44f7-8c92-dea1f7355734" providerId="ADAL" clId="{60356E47-4F30-49E1-BBB2-C1A78ADC4483}" dt="2026-06-03T16:27:07.601" v="4417" actId="1076"/>
          <ac:spMkLst>
            <pc:docMk/>
            <pc:sldMk cId="0" sldId="261"/>
            <ac:spMk id="7" creationId="{C42B6B41-FF4D-2AB9-F88D-5448A63B30D8}"/>
          </ac:spMkLst>
        </pc:spChg>
        <pc:spChg chg="mod">
          <ac:chgData name="Pim Volkert" userId="b839307d-8e49-44f7-8c92-dea1f7355734" providerId="ADAL" clId="{60356E47-4F30-49E1-BBB2-C1A78ADC4483}" dt="2026-06-03T16:27:33.966" v="4436" actId="20577"/>
          <ac:spMkLst>
            <pc:docMk/>
            <pc:sldMk cId="0" sldId="261"/>
            <ac:spMk id="8" creationId="{121F5EE3-3E1E-EF96-4C5B-B215A4ABA91F}"/>
          </ac:spMkLst>
        </pc:spChg>
        <pc:picChg chg="add mod">
          <ac:chgData name="Pim Volkert" userId="b839307d-8e49-44f7-8c92-dea1f7355734" providerId="ADAL" clId="{60356E47-4F30-49E1-BBB2-C1A78ADC4483}" dt="2026-06-03T16:27:03.340" v="4415" actId="1076"/>
          <ac:picMkLst>
            <pc:docMk/>
            <pc:sldMk cId="0" sldId="261"/>
            <ac:picMk id="2" creationId="{A041D221-A3CE-6A6B-5797-C0AA2D14F5F1}"/>
          </ac:picMkLst>
        </pc:picChg>
      </pc:sldChg>
      <pc:sldChg chg="modSp add mod modNotes">
        <pc:chgData name="Pim Volkert" userId="b839307d-8e49-44f7-8c92-dea1f7355734" providerId="ADAL" clId="{60356E47-4F30-49E1-BBB2-C1A78ADC4483}" dt="2026-06-10T13:36:27.306" v="4528" actId="26606"/>
        <pc:sldMkLst>
          <pc:docMk/>
          <pc:sldMk cId="553972612" sldId="265"/>
        </pc:sldMkLst>
        <pc:spChg chg="mod">
          <ac:chgData name="Pim Volkert" userId="b839307d-8e49-44f7-8c92-dea1f7355734" providerId="ADAL" clId="{60356E47-4F30-49E1-BBB2-C1A78ADC4483}" dt="2026-06-02T14:33:18.383" v="3956" actId="6549"/>
          <ac:spMkLst>
            <pc:docMk/>
            <pc:sldMk cId="553972612" sldId="265"/>
            <ac:spMk id="96" creationId="{5636E9D1-6B76-6FB3-D453-8FEB2130D530}"/>
          </ac:spMkLst>
        </pc:spChg>
        <pc:picChg chg="mod">
          <ac:chgData name="Pim Volkert" userId="b839307d-8e49-44f7-8c92-dea1f7355734" providerId="ADAL" clId="{60356E47-4F30-49E1-BBB2-C1A78ADC4483}" dt="2026-06-03T16:27:52.831" v="4437" actId="14826"/>
          <ac:picMkLst>
            <pc:docMk/>
            <pc:sldMk cId="553972612" sldId="265"/>
            <ac:picMk id="3" creationId="{C5F8BF1D-1E11-3FE4-6D21-3077C3EB87B4}"/>
          </ac:picMkLst>
        </pc:picChg>
      </pc:sldChg>
      <pc:sldChg chg="addSp delSp modSp new mod modClrScheme chgLayout">
        <pc:chgData name="Pim Volkert" userId="b839307d-8e49-44f7-8c92-dea1f7355734" providerId="ADAL" clId="{60356E47-4F30-49E1-BBB2-C1A78ADC4483}" dt="2026-06-10T14:42:05.443" v="4654" actId="478"/>
        <pc:sldMkLst>
          <pc:docMk/>
          <pc:sldMk cId="3588334606" sldId="266"/>
        </pc:sldMkLst>
        <pc:spChg chg="add mod ord">
          <ac:chgData name="Pim Volkert" userId="b839307d-8e49-44f7-8c92-dea1f7355734" providerId="ADAL" clId="{60356E47-4F30-49E1-BBB2-C1A78ADC4483}" dt="2026-05-25T19:37:04.058" v="3785" actId="20577"/>
          <ac:spMkLst>
            <pc:docMk/>
            <pc:sldMk cId="3588334606" sldId="266"/>
            <ac:spMk id="4" creationId="{20D5CF18-FE32-2112-15A1-882AC4105BF8}"/>
          </ac:spMkLst>
        </pc:spChg>
      </pc:sldChg>
      <pc:sldChg chg="addSp delSp modSp new mod ord modClrScheme chgLayout modNotesTx">
        <pc:chgData name="Pim Volkert" userId="b839307d-8e49-44f7-8c92-dea1f7355734" providerId="ADAL" clId="{60356E47-4F30-49E1-BBB2-C1A78ADC4483}" dt="2026-06-03T16:31:38.541" v="4446" actId="6549"/>
        <pc:sldMkLst>
          <pc:docMk/>
          <pc:sldMk cId="603646952" sldId="269"/>
        </pc:sldMkLst>
        <pc:spChg chg="add mod ord">
          <ac:chgData name="Pim Volkert" userId="b839307d-8e49-44f7-8c92-dea1f7355734" providerId="ADAL" clId="{60356E47-4F30-49E1-BBB2-C1A78ADC4483}" dt="2026-05-25T19:41:22.478" v="3903" actId="20577"/>
          <ac:spMkLst>
            <pc:docMk/>
            <pc:sldMk cId="603646952" sldId="269"/>
            <ac:spMk id="5" creationId="{094A3EB0-506F-C6CC-8F63-C6FFBEB726EA}"/>
          </ac:spMkLst>
        </pc:spChg>
        <pc:graphicFrameChg chg="add mod modGraphic">
          <ac:chgData name="Pim Volkert" userId="b839307d-8e49-44f7-8c92-dea1f7355734" providerId="ADAL" clId="{60356E47-4F30-49E1-BBB2-C1A78ADC4483}" dt="2026-05-25T19:40:59.795" v="3873" actId="14100"/>
          <ac:graphicFrameMkLst>
            <pc:docMk/>
            <pc:sldMk cId="603646952" sldId="269"/>
            <ac:graphicFrameMk id="4" creationId="{D92C6FF1-FFC7-0EEB-F882-0EE04713772A}"/>
          </ac:graphicFrameMkLst>
        </pc:graphicFrameChg>
      </pc:sldChg>
      <pc:sldChg chg="addSp delSp new mod ord">
        <pc:chgData name="Pim Volkert" userId="b839307d-8e49-44f7-8c92-dea1f7355734" providerId="ADAL" clId="{60356E47-4F30-49E1-BBB2-C1A78ADC4483}" dt="2026-05-25T19:38:32.977" v="3846"/>
        <pc:sldMkLst>
          <pc:docMk/>
          <pc:sldMk cId="2315387963" sldId="271"/>
        </pc:sldMkLst>
      </pc:sldChg>
      <pc:sldChg chg="addSp delSp modSp new mod ord modNotes">
        <pc:chgData name="Pim Volkert" userId="b839307d-8e49-44f7-8c92-dea1f7355734" providerId="ADAL" clId="{60356E47-4F30-49E1-BBB2-C1A78ADC4483}" dt="2026-06-10T12:32:10.886" v="4521" actId="26606"/>
        <pc:sldMkLst>
          <pc:docMk/>
          <pc:sldMk cId="4204747770" sldId="272"/>
        </pc:sldMkLst>
      </pc:sldChg>
      <pc:sldChg chg="addSp delSp modSp add mod ord modAnim">
        <pc:chgData name="Pim Volkert" userId="b839307d-8e49-44f7-8c92-dea1f7355734" providerId="ADAL" clId="{60356E47-4F30-49E1-BBB2-C1A78ADC4483}" dt="2026-06-10T13:53:14.256" v="4613"/>
        <pc:sldMkLst>
          <pc:docMk/>
          <pc:sldMk cId="809173189" sldId="273"/>
        </pc:sldMkLst>
        <pc:spChg chg="add mod">
          <ac:chgData name="Pim Volkert" userId="b839307d-8e49-44f7-8c92-dea1f7355734" providerId="ADAL" clId="{60356E47-4F30-49E1-BBB2-C1A78ADC4483}" dt="2026-06-10T13:52:53.332" v="4609" actId="1036"/>
          <ac:spMkLst>
            <pc:docMk/>
            <pc:sldMk cId="809173189" sldId="273"/>
            <ac:spMk id="2" creationId="{1146A515-9D79-313E-D2D1-44E47316D28F}"/>
          </ac:spMkLst>
        </pc:spChg>
        <pc:spChg chg="mod ord topLvl">
          <ac:chgData name="Pim Volkert" userId="b839307d-8e49-44f7-8c92-dea1f7355734" providerId="ADAL" clId="{60356E47-4F30-49E1-BBB2-C1A78ADC4483}" dt="2026-06-10T13:52:53.332" v="4609" actId="1036"/>
          <ac:spMkLst>
            <pc:docMk/>
            <pc:sldMk cId="809173189" sldId="273"/>
            <ac:spMk id="4" creationId="{E036927A-2E4F-70E2-E82E-E472E71D7954}"/>
          </ac:spMkLst>
        </pc:spChg>
        <pc:spChg chg="mod ord topLvl">
          <ac:chgData name="Pim Volkert" userId="b839307d-8e49-44f7-8c92-dea1f7355734" providerId="ADAL" clId="{60356E47-4F30-49E1-BBB2-C1A78ADC4483}" dt="2026-06-10T13:52:53.332" v="4609" actId="1036"/>
          <ac:spMkLst>
            <pc:docMk/>
            <pc:sldMk cId="809173189" sldId="273"/>
            <ac:spMk id="6" creationId="{F000D1D7-BE78-A2ED-6AFE-17A1DD1B8B11}"/>
          </ac:spMkLst>
        </pc:spChg>
        <pc:spChg chg="mod ord topLvl">
          <ac:chgData name="Pim Volkert" userId="b839307d-8e49-44f7-8c92-dea1f7355734" providerId="ADAL" clId="{60356E47-4F30-49E1-BBB2-C1A78ADC4483}" dt="2026-06-10T13:52:53.332" v="4609" actId="1036"/>
          <ac:spMkLst>
            <pc:docMk/>
            <pc:sldMk cId="809173189" sldId="273"/>
            <ac:spMk id="7" creationId="{D5FAFED1-43A3-7F53-498A-7AD5033C5F1F}"/>
          </ac:spMkLst>
        </pc:spChg>
        <pc:spChg chg="mod topLvl">
          <ac:chgData name="Pim Volkert" userId="b839307d-8e49-44f7-8c92-dea1f7355734" providerId="ADAL" clId="{60356E47-4F30-49E1-BBB2-C1A78ADC4483}" dt="2026-06-10T13:52:53.332" v="4609" actId="1036"/>
          <ac:spMkLst>
            <pc:docMk/>
            <pc:sldMk cId="809173189" sldId="273"/>
            <ac:spMk id="8" creationId="{B764C51C-4352-229F-9254-44331BF3D186}"/>
          </ac:spMkLst>
        </pc:spChg>
        <pc:spChg chg="mod topLvl">
          <ac:chgData name="Pim Volkert" userId="b839307d-8e49-44f7-8c92-dea1f7355734" providerId="ADAL" clId="{60356E47-4F30-49E1-BBB2-C1A78ADC4483}" dt="2026-06-10T13:52:53.332" v="4609" actId="1036"/>
          <ac:spMkLst>
            <pc:docMk/>
            <pc:sldMk cId="809173189" sldId="273"/>
            <ac:spMk id="9" creationId="{D01A0A98-4F5D-DB91-1258-545C66E29F01}"/>
          </ac:spMkLst>
        </pc:spChg>
        <pc:spChg chg="add mod ord">
          <ac:chgData name="Pim Volkert" userId="b839307d-8e49-44f7-8c92-dea1f7355734" providerId="ADAL" clId="{60356E47-4F30-49E1-BBB2-C1A78ADC4483}" dt="2026-06-10T13:52:53.332" v="4609" actId="1036"/>
          <ac:spMkLst>
            <pc:docMk/>
            <pc:sldMk cId="809173189" sldId="273"/>
            <ac:spMk id="14" creationId="{AC102C1F-733B-9222-C96D-11882CE93B6D}"/>
          </ac:spMkLst>
        </pc:spChg>
        <pc:spChg chg="add mod ord">
          <ac:chgData name="Pim Volkert" userId="b839307d-8e49-44f7-8c92-dea1f7355734" providerId="ADAL" clId="{60356E47-4F30-49E1-BBB2-C1A78ADC4483}" dt="2026-06-10T13:52:53.332" v="4609" actId="1036"/>
          <ac:spMkLst>
            <pc:docMk/>
            <pc:sldMk cId="809173189" sldId="273"/>
            <ac:spMk id="15" creationId="{DB4B5EAA-9900-7DA0-99D0-BAEC845362EE}"/>
          </ac:spMkLst>
        </pc:spChg>
        <pc:spChg chg="mod">
          <ac:chgData name="Pim Volkert" userId="b839307d-8e49-44f7-8c92-dea1f7355734" providerId="ADAL" clId="{60356E47-4F30-49E1-BBB2-C1A78ADC4483}" dt="2026-05-20T14:10:29.899" v="3354" actId="20577"/>
          <ac:spMkLst>
            <pc:docMk/>
            <pc:sldMk cId="809173189" sldId="273"/>
            <ac:spMk id="16" creationId="{AF2CD57E-6344-9DFC-776F-A3B7E440F5EF}"/>
          </ac:spMkLst>
        </pc:spChg>
      </pc:sldChg>
      <pc:sldChg chg="addSp delSp modSp new mod modClrScheme chgLayout modNotes modNotesTx">
        <pc:chgData name="Pim Volkert" userId="b839307d-8e49-44f7-8c92-dea1f7355734" providerId="ADAL" clId="{60356E47-4F30-49E1-BBB2-C1A78ADC4483}" dt="2026-06-10T12:38:28.610" v="4526" actId="26606"/>
        <pc:sldMkLst>
          <pc:docMk/>
          <pc:sldMk cId="2187196277" sldId="274"/>
        </pc:sldMkLst>
        <pc:picChg chg="add mod">
          <ac:chgData name="Pim Volkert" userId="b839307d-8e49-44f7-8c92-dea1f7355734" providerId="ADAL" clId="{60356E47-4F30-49E1-BBB2-C1A78ADC4483}" dt="2026-06-10T12:32:56.968" v="4522" actId="1076"/>
          <ac:picMkLst>
            <pc:docMk/>
            <pc:sldMk cId="2187196277" sldId="274"/>
            <ac:picMk id="3" creationId="{8E63F6BB-8FB6-90E3-1B8E-2D2DB476F6A4}"/>
          </ac:picMkLst>
        </pc:picChg>
      </pc:sldChg>
      <pc:sldChg chg="addSp delSp modSp new mod ord modNotes">
        <pc:chgData name="Pim Volkert" userId="b839307d-8e49-44f7-8c92-dea1f7355734" providerId="ADAL" clId="{60356E47-4F30-49E1-BBB2-C1A78ADC4483}" dt="2026-06-10T06:13:13.856" v="4519" actId="26606"/>
        <pc:sldMkLst>
          <pc:docMk/>
          <pc:sldMk cId="1002619188" sldId="276"/>
        </pc:sldMkLst>
        <pc:picChg chg="add mod">
          <ac:chgData name="Pim Volkert" userId="b839307d-8e49-44f7-8c92-dea1f7355734" providerId="ADAL" clId="{60356E47-4F30-49E1-BBB2-C1A78ADC4483}" dt="2026-05-17T21:06:24.854" v="1269" actId="1076"/>
          <ac:picMkLst>
            <pc:docMk/>
            <pc:sldMk cId="1002619188" sldId="276"/>
            <ac:picMk id="5" creationId="{0B29804E-1DDF-F8F6-1327-E7AEE23B6182}"/>
          </ac:picMkLst>
        </pc:picChg>
      </pc:sldChg>
      <pc:sldChg chg="addSp delSp modSp new mod modNotes">
        <pc:chgData name="Pim Volkert" userId="b839307d-8e49-44f7-8c92-dea1f7355734" providerId="ADAL" clId="{60356E47-4F30-49E1-BBB2-C1A78ADC4483}" dt="2026-06-10T12:59:40.490" v="4527" actId="26606"/>
        <pc:sldMkLst>
          <pc:docMk/>
          <pc:sldMk cId="3928119134" sldId="278"/>
        </pc:sldMkLst>
        <pc:picChg chg="add mod">
          <ac:chgData name="Pim Volkert" userId="b839307d-8e49-44f7-8c92-dea1f7355734" providerId="ADAL" clId="{60356E47-4F30-49E1-BBB2-C1A78ADC4483}" dt="2026-05-25T19:44:21.224" v="3917"/>
          <ac:picMkLst>
            <pc:docMk/>
            <pc:sldMk cId="3928119134" sldId="278"/>
            <ac:picMk id="3" creationId="{F62119D9-9EB7-AB05-487B-012814AC7DBF}"/>
          </ac:picMkLst>
        </pc:picChg>
      </pc:sldChg>
      <pc:sldChg chg="addSp delSp modSp new mod modNotes">
        <pc:chgData name="Pim Volkert" userId="b839307d-8e49-44f7-8c92-dea1f7355734" providerId="ADAL" clId="{60356E47-4F30-49E1-BBB2-C1A78ADC4483}" dt="2026-06-10T12:59:40.490" v="4527" actId="26606"/>
        <pc:sldMkLst>
          <pc:docMk/>
          <pc:sldMk cId="3705906454" sldId="279"/>
        </pc:sldMkLst>
        <pc:picChg chg="add mod">
          <ac:chgData name="Pim Volkert" userId="b839307d-8e49-44f7-8c92-dea1f7355734" providerId="ADAL" clId="{60356E47-4F30-49E1-BBB2-C1A78ADC4483}" dt="2026-05-25T19:44:12.964" v="3915"/>
          <ac:picMkLst>
            <pc:docMk/>
            <pc:sldMk cId="3705906454" sldId="279"/>
            <ac:picMk id="3" creationId="{D079F622-FF36-EBE2-23F2-01EF1FF788B6}"/>
          </ac:picMkLst>
        </pc:picChg>
      </pc:sldChg>
      <pc:sldChg chg="addSp delSp modSp new add del mod modNotes">
        <pc:chgData name="Pim Volkert" userId="b839307d-8e49-44f7-8c92-dea1f7355734" providerId="ADAL" clId="{60356E47-4F30-49E1-BBB2-C1A78ADC4483}" dt="2026-06-10T12:59:40.490" v="4527" actId="26606"/>
        <pc:sldMkLst>
          <pc:docMk/>
          <pc:sldMk cId="106984708" sldId="280"/>
        </pc:sldMkLst>
        <pc:picChg chg="add mod">
          <ac:chgData name="Pim Volkert" userId="b839307d-8e49-44f7-8c92-dea1f7355734" providerId="ADAL" clId="{60356E47-4F30-49E1-BBB2-C1A78ADC4483}" dt="2026-05-25T19:44:02.954" v="3913"/>
          <ac:picMkLst>
            <pc:docMk/>
            <pc:sldMk cId="106984708" sldId="280"/>
            <ac:picMk id="6" creationId="{3053391A-702E-7E50-B02F-D020D9A76F1B}"/>
          </ac:picMkLst>
        </pc:picChg>
      </pc:sldChg>
      <pc:sldChg chg="addSp delSp modSp new mod modNotes">
        <pc:chgData name="Pim Volkert" userId="b839307d-8e49-44f7-8c92-dea1f7355734" providerId="ADAL" clId="{60356E47-4F30-49E1-BBB2-C1A78ADC4483}" dt="2026-06-10T12:59:40.490" v="4527" actId="26606"/>
        <pc:sldMkLst>
          <pc:docMk/>
          <pc:sldMk cId="391574277" sldId="281"/>
        </pc:sldMkLst>
        <pc:picChg chg="add mod">
          <ac:chgData name="Pim Volkert" userId="b839307d-8e49-44f7-8c92-dea1f7355734" providerId="ADAL" clId="{60356E47-4F30-49E1-BBB2-C1A78ADC4483}" dt="2026-05-25T19:43:57.697" v="3911"/>
          <ac:picMkLst>
            <pc:docMk/>
            <pc:sldMk cId="391574277" sldId="281"/>
            <ac:picMk id="3" creationId="{5E77A682-9CD8-9CF5-F088-650FAD6A1461}"/>
          </ac:picMkLst>
        </pc:picChg>
      </pc:sldChg>
      <pc:sldChg chg="addSp delSp modSp add mod ord chgLayout modNotes">
        <pc:chgData name="Pim Volkert" userId="b839307d-8e49-44f7-8c92-dea1f7355734" providerId="ADAL" clId="{60356E47-4F30-49E1-BBB2-C1A78ADC4483}" dt="2026-06-09T13:39:35.538" v="4453" actId="26606"/>
        <pc:sldMkLst>
          <pc:docMk/>
          <pc:sldMk cId="204456132" sldId="282"/>
        </pc:sldMkLst>
        <pc:spChg chg="add mod ord">
          <ac:chgData name="Pim Volkert" userId="b839307d-8e49-44f7-8c92-dea1f7355734" providerId="ADAL" clId="{60356E47-4F30-49E1-BBB2-C1A78ADC4483}" dt="2026-05-27T11:08:46.732" v="3918" actId="20577"/>
          <ac:spMkLst>
            <pc:docMk/>
            <pc:sldMk cId="204456132" sldId="282"/>
            <ac:spMk id="2" creationId="{63350759-E263-D9F3-34DE-61E17BD10B98}"/>
          </ac:spMkLst>
        </pc:spChg>
        <pc:spChg chg="add del mod">
          <ac:chgData name="Pim Volkert" userId="b839307d-8e49-44f7-8c92-dea1f7355734" providerId="ADAL" clId="{60356E47-4F30-49E1-BBB2-C1A78ADC4483}" dt="2026-05-20T14:09:52.082" v="3326" actId="207"/>
          <ac:spMkLst>
            <pc:docMk/>
            <pc:sldMk cId="204456132" sldId="282"/>
            <ac:spMk id="4" creationId="{8FB73BC5-9298-AEB8-2EB2-059C676AFB00}"/>
          </ac:spMkLst>
        </pc:spChg>
        <pc:spChg chg="add del mod">
          <ac:chgData name="Pim Volkert" userId="b839307d-8e49-44f7-8c92-dea1f7355734" providerId="ADAL" clId="{60356E47-4F30-49E1-BBB2-C1A78ADC4483}" dt="2026-05-20T14:09:36.002" v="3324" actId="21"/>
          <ac:spMkLst>
            <pc:docMk/>
            <pc:sldMk cId="204456132" sldId="282"/>
            <ac:spMk id="5" creationId="{C6AFA47D-2299-390F-AB23-C9DF76DDDE18}"/>
          </ac:spMkLst>
        </pc:spChg>
        <pc:spChg chg="add del mod">
          <ac:chgData name="Pim Volkert" userId="b839307d-8e49-44f7-8c92-dea1f7355734" providerId="ADAL" clId="{60356E47-4F30-49E1-BBB2-C1A78ADC4483}" dt="2026-05-20T14:09:36.002" v="3324" actId="21"/>
          <ac:spMkLst>
            <pc:docMk/>
            <pc:sldMk cId="204456132" sldId="282"/>
            <ac:spMk id="6" creationId="{9F8CE349-C049-D14F-D261-2D9E55C420FD}"/>
          </ac:spMkLst>
        </pc:spChg>
        <pc:spChg chg="add mod">
          <ac:chgData name="Pim Volkert" userId="b839307d-8e49-44f7-8c92-dea1f7355734" providerId="ADAL" clId="{60356E47-4F30-49E1-BBB2-C1A78ADC4483}" dt="2026-05-20T13:28:42.076" v="2954" actId="554"/>
          <ac:spMkLst>
            <pc:docMk/>
            <pc:sldMk cId="204456132" sldId="282"/>
            <ac:spMk id="7" creationId="{A9530AEE-F2BF-04DC-ED01-C0882DAF0EA0}"/>
          </ac:spMkLst>
        </pc:spChg>
        <pc:spChg chg="add del mod">
          <ac:chgData name="Pim Volkert" userId="b839307d-8e49-44f7-8c92-dea1f7355734" providerId="ADAL" clId="{60356E47-4F30-49E1-BBB2-C1A78ADC4483}" dt="2026-05-20T14:09:36.002" v="3324" actId="21"/>
          <ac:spMkLst>
            <pc:docMk/>
            <pc:sldMk cId="204456132" sldId="282"/>
            <ac:spMk id="8" creationId="{AFD9134A-15E2-58D4-78BE-0F46AAE0C3D7}"/>
          </ac:spMkLst>
        </pc:spChg>
        <pc:spChg chg="add del mod">
          <ac:chgData name="Pim Volkert" userId="b839307d-8e49-44f7-8c92-dea1f7355734" providerId="ADAL" clId="{60356E47-4F30-49E1-BBB2-C1A78ADC4483}" dt="2026-05-20T14:09:44.423" v="3325" actId="207"/>
          <ac:spMkLst>
            <pc:docMk/>
            <pc:sldMk cId="204456132" sldId="282"/>
            <ac:spMk id="9" creationId="{19445B05-5E5F-55C4-ADC0-A1312EC0D05F}"/>
          </ac:spMkLst>
        </pc:spChg>
        <pc:spChg chg="add del mod">
          <ac:chgData name="Pim Volkert" userId="b839307d-8e49-44f7-8c92-dea1f7355734" providerId="ADAL" clId="{60356E47-4F30-49E1-BBB2-C1A78ADC4483}" dt="2026-05-20T14:09:36.002" v="3324" actId="21"/>
          <ac:spMkLst>
            <pc:docMk/>
            <pc:sldMk cId="204456132" sldId="282"/>
            <ac:spMk id="10" creationId="{B69C8027-4C05-DFB8-E05D-412236B881AD}"/>
          </ac:spMkLst>
        </pc:spChg>
        <pc:spChg chg="add del mod">
          <ac:chgData name="Pim Volkert" userId="b839307d-8e49-44f7-8c92-dea1f7355734" providerId="ADAL" clId="{60356E47-4F30-49E1-BBB2-C1A78ADC4483}" dt="2026-05-20T14:09:36.002" v="3324" actId="21"/>
          <ac:spMkLst>
            <pc:docMk/>
            <pc:sldMk cId="204456132" sldId="282"/>
            <ac:spMk id="12" creationId="{23CC8A2A-3FD3-3F82-0096-843568075FF4}"/>
          </ac:spMkLst>
        </pc:spChg>
        <pc:spChg chg="add del mod ord">
          <ac:chgData name="Pim Volkert" userId="b839307d-8e49-44f7-8c92-dea1f7355734" providerId="ADAL" clId="{60356E47-4F30-49E1-BBB2-C1A78ADC4483}" dt="2026-05-20T14:09:36.002" v="3324" actId="21"/>
          <ac:spMkLst>
            <pc:docMk/>
            <pc:sldMk cId="204456132" sldId="282"/>
            <ac:spMk id="13" creationId="{17C9FF48-DC9F-9487-F52A-F0195359E7D3}"/>
          </ac:spMkLst>
        </pc:spChg>
        <pc:spChg chg="add del mod">
          <ac:chgData name="Pim Volkert" userId="b839307d-8e49-44f7-8c92-dea1f7355734" providerId="ADAL" clId="{60356E47-4F30-49E1-BBB2-C1A78ADC4483}" dt="2026-05-20T14:09:36.002" v="3324" actId="21"/>
          <ac:spMkLst>
            <pc:docMk/>
            <pc:sldMk cId="204456132" sldId="282"/>
            <ac:spMk id="24" creationId="{20B12C37-4E23-D54A-1D68-19DD8648C6A1}"/>
          </ac:spMkLst>
        </pc:spChg>
        <pc:spChg chg="add del mod">
          <ac:chgData name="Pim Volkert" userId="b839307d-8e49-44f7-8c92-dea1f7355734" providerId="ADAL" clId="{60356E47-4F30-49E1-BBB2-C1A78ADC4483}" dt="2026-05-20T14:09:36.002" v="3324" actId="21"/>
          <ac:spMkLst>
            <pc:docMk/>
            <pc:sldMk cId="204456132" sldId="282"/>
            <ac:spMk id="25" creationId="{81169101-A376-B1D4-6978-214B2A590935}"/>
          </ac:spMkLst>
        </pc:spChg>
        <pc:picChg chg="add mod">
          <ac:chgData name="Pim Volkert" userId="b839307d-8e49-44f7-8c92-dea1f7355734" providerId="ADAL" clId="{60356E47-4F30-49E1-BBB2-C1A78ADC4483}" dt="2026-05-20T13:40:26.512" v="3250" actId="1038"/>
          <ac:picMkLst>
            <pc:docMk/>
            <pc:sldMk cId="204456132" sldId="282"/>
            <ac:picMk id="15" creationId="{0D972344-C9B9-01F2-8746-F5018769600F}"/>
          </ac:picMkLst>
        </pc:picChg>
        <pc:picChg chg="add mod">
          <ac:chgData name="Pim Volkert" userId="b839307d-8e49-44f7-8c92-dea1f7355734" providerId="ADAL" clId="{60356E47-4F30-49E1-BBB2-C1A78ADC4483}" dt="2026-05-20T13:35:16.824" v="3020" actId="1076"/>
          <ac:picMkLst>
            <pc:docMk/>
            <pc:sldMk cId="204456132" sldId="282"/>
            <ac:picMk id="17" creationId="{5A33504B-1027-C581-C8E9-A3995D96B951}"/>
          </ac:picMkLst>
        </pc:picChg>
        <pc:picChg chg="add mod">
          <ac:chgData name="Pim Volkert" userId="b839307d-8e49-44f7-8c92-dea1f7355734" providerId="ADAL" clId="{60356E47-4F30-49E1-BBB2-C1A78ADC4483}" dt="2026-05-20T13:35:19.334" v="3021" actId="1076"/>
          <ac:picMkLst>
            <pc:docMk/>
            <pc:sldMk cId="204456132" sldId="282"/>
            <ac:picMk id="23" creationId="{E83A4039-2470-80BF-5A5A-6106527B6255}"/>
          </ac:picMkLst>
        </pc:picChg>
      </pc:sldChg>
      <pc:sldChg chg="addSp modSp new mod ord modNotes">
        <pc:chgData name="Pim Volkert" userId="b839307d-8e49-44f7-8c92-dea1f7355734" providerId="ADAL" clId="{60356E47-4F30-49E1-BBB2-C1A78ADC4483}" dt="2026-06-10T06:55:24.389" v="4520" actId="26606"/>
        <pc:sldMkLst>
          <pc:docMk/>
          <pc:sldMk cId="29849714" sldId="283"/>
        </pc:sldMkLst>
        <pc:picChg chg="add mod">
          <ac:chgData name="Pim Volkert" userId="b839307d-8e49-44f7-8c92-dea1f7355734" providerId="ADAL" clId="{60356E47-4F30-49E1-BBB2-C1A78ADC4483}" dt="2026-06-09T13:39:35.538" v="4453" actId="26606"/>
          <ac:picMkLst>
            <pc:docMk/>
            <pc:sldMk cId="29849714" sldId="283"/>
            <ac:picMk id="4" creationId="{78ADA068-4A49-7141-DFA2-0E4BD94B9C19}"/>
          </ac:picMkLst>
        </pc:picChg>
      </pc:sldChg>
      <pc:sldChg chg="addSp delSp modSp mod ord chgLayout modNotes modNotesTx">
        <pc:chgData name="Pim Volkert" userId="b839307d-8e49-44f7-8c92-dea1f7355734" providerId="ADAL" clId="{60356E47-4F30-49E1-BBB2-C1A78ADC4483}" dt="2026-06-10T06:09:52.800" v="4518" actId="20577"/>
        <pc:sldMkLst>
          <pc:docMk/>
          <pc:sldMk cId="2712414981" sldId="284"/>
        </pc:sldMkLst>
      </pc:sldChg>
      <pc:sldChg chg="addSp delSp modSp add mod ord chgLayout modNotesTx">
        <pc:chgData name="Pim Volkert" userId="b839307d-8e49-44f7-8c92-dea1f7355734" providerId="ADAL" clId="{60356E47-4F30-49E1-BBB2-C1A78ADC4483}" dt="2026-06-09T13:37:19.071" v="4452" actId="6549"/>
        <pc:sldMkLst>
          <pc:docMk/>
          <pc:sldMk cId="3968077972" sldId="285"/>
        </pc:sldMkLst>
        <pc:spChg chg="mod ord">
          <ac:chgData name="Pim Volkert" userId="b839307d-8e49-44f7-8c92-dea1f7355734" providerId="ADAL" clId="{60356E47-4F30-49E1-BBB2-C1A78ADC4483}" dt="2026-05-25T19:40:00.799" v="3864" actId="700"/>
          <ac:spMkLst>
            <pc:docMk/>
            <pc:sldMk cId="3968077972" sldId="285"/>
            <ac:spMk id="5" creationId="{DF342D0F-DF06-F2B6-39E4-52D5E2777E48}"/>
          </ac:spMkLst>
        </pc:spChg>
        <pc:spChg chg="add mod ord">
          <ac:chgData name="Pim Volkert" userId="b839307d-8e49-44f7-8c92-dea1f7355734" providerId="ADAL" clId="{60356E47-4F30-49E1-BBB2-C1A78ADC4483}" dt="2026-05-25T19:40:18.083" v="3868" actId="20577"/>
          <ac:spMkLst>
            <pc:docMk/>
            <pc:sldMk cId="3968077972" sldId="285"/>
            <ac:spMk id="6" creationId="{2485F374-5F59-836E-F00D-127DDEA9407C}"/>
          </ac:spMkLst>
        </pc:spChg>
      </pc:sldChg>
      <pc:sldChg chg="modSp new mod">
        <pc:chgData name="Pim Volkert" userId="b839307d-8e49-44f7-8c92-dea1f7355734" providerId="ADAL" clId="{60356E47-4F30-49E1-BBB2-C1A78ADC4483}" dt="2026-06-03T16:22:21.548" v="4350" actId="20577"/>
        <pc:sldMkLst>
          <pc:docMk/>
          <pc:sldMk cId="2304183571" sldId="289"/>
        </pc:sldMkLst>
        <pc:spChg chg="mod">
          <ac:chgData name="Pim Volkert" userId="b839307d-8e49-44f7-8c92-dea1f7355734" providerId="ADAL" clId="{60356E47-4F30-49E1-BBB2-C1A78ADC4483}" dt="2026-06-03T16:21:32.550" v="4236" actId="20577"/>
          <ac:spMkLst>
            <pc:docMk/>
            <pc:sldMk cId="2304183571" sldId="289"/>
            <ac:spMk id="2" creationId="{53F9BDFF-3BC7-7DE5-2224-C673894AA902}"/>
          </ac:spMkLst>
        </pc:spChg>
        <pc:spChg chg="mod">
          <ac:chgData name="Pim Volkert" userId="b839307d-8e49-44f7-8c92-dea1f7355734" providerId="ADAL" clId="{60356E47-4F30-49E1-BBB2-C1A78ADC4483}" dt="2026-06-03T16:22:21.548" v="4350" actId="20577"/>
          <ac:spMkLst>
            <pc:docMk/>
            <pc:sldMk cId="2304183571" sldId="289"/>
            <ac:spMk id="3" creationId="{2EC3495F-CF35-B311-496A-8DBDE826D80C}"/>
          </ac:spMkLst>
        </pc:spChg>
      </pc:sldChg>
      <pc:sldChg chg="addSp delSp modSp new mod modNotes">
        <pc:chgData name="Pim Volkert" userId="b839307d-8e49-44f7-8c92-dea1f7355734" providerId="ADAL" clId="{60356E47-4F30-49E1-BBB2-C1A78ADC4483}" dt="2026-06-10T12:59:40.490" v="4527" actId="26606"/>
        <pc:sldMkLst>
          <pc:docMk/>
          <pc:sldMk cId="2851443399" sldId="290"/>
        </pc:sldMkLst>
        <pc:spChg chg="mod">
          <ac:chgData name="Pim Volkert" userId="b839307d-8e49-44f7-8c92-dea1f7355734" providerId="ADAL" clId="{60356E47-4F30-49E1-BBB2-C1A78ADC4483}" dt="2026-06-03T16:22:59.759" v="4361" actId="20577"/>
          <ac:spMkLst>
            <pc:docMk/>
            <pc:sldMk cId="2851443399" sldId="290"/>
            <ac:spMk id="2" creationId="{63B8DC82-0E6D-CE0B-E0DE-117B1CCA4C27}"/>
          </ac:spMkLst>
        </pc:spChg>
        <pc:picChg chg="add mod">
          <ac:chgData name="Pim Volkert" userId="b839307d-8e49-44f7-8c92-dea1f7355734" providerId="ADAL" clId="{60356E47-4F30-49E1-BBB2-C1A78ADC4483}" dt="2026-06-03T16:25:44.806" v="4406" actId="1440"/>
          <ac:picMkLst>
            <pc:docMk/>
            <pc:sldMk cId="2851443399" sldId="290"/>
            <ac:picMk id="4" creationId="{86337C8B-10D4-87CB-E541-AA320197BB35}"/>
          </ac:picMkLst>
        </pc:picChg>
        <pc:picChg chg="add mod">
          <ac:chgData name="Pim Volkert" userId="b839307d-8e49-44f7-8c92-dea1f7355734" providerId="ADAL" clId="{60356E47-4F30-49E1-BBB2-C1A78ADC4483}" dt="2026-06-03T16:25:44.806" v="4406" actId="1440"/>
          <ac:picMkLst>
            <pc:docMk/>
            <pc:sldMk cId="2851443399" sldId="290"/>
            <ac:picMk id="5" creationId="{56DF1382-95E8-9581-88CB-D40B9B981A4D}"/>
          </ac:picMkLst>
        </pc:picChg>
        <pc:picChg chg="add mod">
          <ac:chgData name="Pim Volkert" userId="b839307d-8e49-44f7-8c92-dea1f7355734" providerId="ADAL" clId="{60356E47-4F30-49E1-BBB2-C1A78ADC4483}" dt="2026-06-03T16:25:44.806" v="4406" actId="1440"/>
          <ac:picMkLst>
            <pc:docMk/>
            <pc:sldMk cId="2851443399" sldId="290"/>
            <ac:picMk id="6" creationId="{C0C03BB7-C2A1-1C1F-B864-77A567C01D64}"/>
          </ac:picMkLst>
        </pc:picChg>
        <pc:picChg chg="add mod">
          <ac:chgData name="Pim Volkert" userId="b839307d-8e49-44f7-8c92-dea1f7355734" providerId="ADAL" clId="{60356E47-4F30-49E1-BBB2-C1A78ADC4483}" dt="2026-06-03T16:25:44.806" v="4406" actId="1440"/>
          <ac:picMkLst>
            <pc:docMk/>
            <pc:sldMk cId="2851443399" sldId="290"/>
            <ac:picMk id="7" creationId="{2B86A5A4-19E6-D14E-8149-418A6DBAC6E2}"/>
          </ac:picMkLst>
        </pc:picChg>
      </pc:sldChg>
      <pc:sldChg chg="modNotes">
        <pc:chgData name="Pim Volkert" userId="b839307d-8e49-44f7-8c92-dea1f7355734" providerId="ADAL" clId="{60356E47-4F30-49E1-BBB2-C1A78ADC4483}" dt="2026-06-10T12:59:40.490" v="4527" actId="26606"/>
        <pc:sldMkLst>
          <pc:docMk/>
          <pc:sldMk cId="1472025368" sldId="2139967878"/>
        </pc:sldMkLst>
      </pc:sldChg>
      <pc:sldChg chg="addSp delSp modSp new mod ord modClrScheme modAnim chgLayout">
        <pc:chgData name="Pim Volkert" userId="b839307d-8e49-44f7-8c92-dea1f7355734" providerId="ADAL" clId="{60356E47-4F30-49E1-BBB2-C1A78ADC4483}" dt="2026-06-10T14:43:20.502" v="4662"/>
        <pc:sldMkLst>
          <pc:docMk/>
          <pc:sldMk cId="1254704919" sldId="2139967879"/>
        </pc:sldMkLst>
        <pc:picChg chg="add mod">
          <ac:chgData name="Pim Volkert" userId="b839307d-8e49-44f7-8c92-dea1f7355734" providerId="ADAL" clId="{60356E47-4F30-49E1-BBB2-C1A78ADC4483}" dt="2026-06-10T14:43:03.894" v="4660" actId="1076"/>
          <ac:picMkLst>
            <pc:docMk/>
            <pc:sldMk cId="1254704919" sldId="2139967879"/>
            <ac:picMk id="5" creationId="{5313E170-5A87-843D-454B-9A9976A3720D}"/>
          </ac:picMkLst>
        </pc:picChg>
        <pc:picChg chg="add mod ord">
          <ac:chgData name="Pim Volkert" userId="b839307d-8e49-44f7-8c92-dea1f7355734" providerId="ADAL" clId="{60356E47-4F30-49E1-BBB2-C1A78ADC4483}" dt="2026-06-10T14:43:03.894" v="4660" actId="1076"/>
          <ac:picMkLst>
            <pc:docMk/>
            <pc:sldMk cId="1254704919" sldId="2139967879"/>
            <ac:picMk id="6" creationId="{9998C171-ED06-A42F-995B-06DE46F4F07E}"/>
          </ac:picMkLst>
        </pc:picChg>
        <pc:picChg chg="add mod">
          <ac:chgData name="Pim Volkert" userId="b839307d-8e49-44f7-8c92-dea1f7355734" providerId="ADAL" clId="{60356E47-4F30-49E1-BBB2-C1A78ADC4483}" dt="2026-06-10T14:43:03.894" v="4660" actId="1076"/>
          <ac:picMkLst>
            <pc:docMk/>
            <pc:sldMk cId="1254704919" sldId="2139967879"/>
            <ac:picMk id="7" creationId="{18CC15BA-A22E-C245-3AFE-32E9893E7927}"/>
          </ac:picMkLst>
        </pc:picChg>
        <pc:picChg chg="add mod">
          <ac:chgData name="Pim Volkert" userId="b839307d-8e49-44f7-8c92-dea1f7355734" providerId="ADAL" clId="{60356E47-4F30-49E1-BBB2-C1A78ADC4483}" dt="2026-06-10T14:43:12.945" v="4661" actId="1076"/>
          <ac:picMkLst>
            <pc:docMk/>
            <pc:sldMk cId="1254704919" sldId="2139967879"/>
            <ac:picMk id="9" creationId="{6D70F3B0-A221-80AE-AA8A-48FF8D3D64C6}"/>
          </ac:picMkLst>
        </pc:picChg>
      </pc:sldChg>
      <pc:sldChg chg="addSp delSp modSp new mod">
        <pc:chgData name="Pim Volkert" userId="b839307d-8e49-44f7-8c92-dea1f7355734" providerId="ADAL" clId="{60356E47-4F30-49E1-BBB2-C1A78ADC4483}" dt="2026-06-12T10:34:22.679" v="4668" actId="1076"/>
        <pc:sldMkLst>
          <pc:docMk/>
          <pc:sldMk cId="4100413071" sldId="2139967880"/>
        </pc:sldMkLst>
        <pc:picChg chg="add mod">
          <ac:chgData name="Pim Volkert" userId="b839307d-8e49-44f7-8c92-dea1f7355734" providerId="ADAL" clId="{60356E47-4F30-49E1-BBB2-C1A78ADC4483}" dt="2026-06-12T10:34:22.679" v="4668" actId="1076"/>
          <ac:picMkLst>
            <pc:docMk/>
            <pc:sldMk cId="4100413071" sldId="2139967880"/>
            <ac:picMk id="5" creationId="{308BC041-5A9A-A16C-3C1A-A5E22B5BA84B}"/>
          </ac:picMkLst>
        </pc:picChg>
      </pc:sldChg>
    </pc:docChg>
  </pc:docChgLst>
  <pc:docChgLst>
    <pc:chgData name="Thekla Njauw-Tomatala" userId="S::t.njauw-tomatala@dhd.nl::d63f38ec-1a4b-462f-beca-31cf8a1671c8" providerId="AD" clId="Web-{C8930E29-A18B-6F69-0D4D-D0677F7776C4}"/>
    <pc:docChg chg="modSld">
      <pc:chgData name="Thekla Njauw-Tomatala" userId="S::t.njauw-tomatala@dhd.nl::d63f38ec-1a4b-462f-beca-31cf8a1671c8" providerId="AD" clId="Web-{C8930E29-A18B-6F69-0D4D-D0677F7776C4}" dt="2026-06-16T13:15:51.750" v="96" actId="20577"/>
      <pc:docMkLst>
        <pc:docMk/>
      </pc:docMkLst>
      <pc:sldChg chg="modSp">
        <pc:chgData name="Thekla Njauw-Tomatala" userId="S::t.njauw-tomatala@dhd.nl::d63f38ec-1a4b-462f-beca-31cf8a1671c8" providerId="AD" clId="Web-{C8930E29-A18B-6F69-0D4D-D0677F7776C4}" dt="2026-06-16T13:15:51.750" v="96" actId="20577"/>
        <pc:sldMkLst>
          <pc:docMk/>
          <pc:sldMk cId="2304183571" sldId="289"/>
        </pc:sldMkLst>
        <pc:spChg chg="mod">
          <ac:chgData name="Thekla Njauw-Tomatala" userId="S::t.njauw-tomatala@dhd.nl::d63f38ec-1a4b-462f-beca-31cf8a1671c8" providerId="AD" clId="Web-{C8930E29-A18B-6F69-0D4D-D0677F7776C4}" dt="2026-06-16T13:15:51.750" v="96" actId="20577"/>
          <ac:spMkLst>
            <pc:docMk/>
            <pc:sldMk cId="2304183571" sldId="289"/>
            <ac:spMk id="3" creationId="{2EC3495F-CF35-B311-496A-8DBDE826D80C}"/>
          </ac:spMkLst>
        </pc:spChg>
      </pc:sldChg>
    </pc:docChg>
  </pc:docChgLst>
  <pc:docChgLst>
    <pc:chgData name="Thekla Njauw-Tomatala" userId="S::t.njauw-tomatala@dhd.nl::d63f38ec-1a4b-462f-beca-31cf8a1671c8" providerId="AD" clId="Web-{834709D6-E9C3-254A-A88D-F2FEE9AA3865}"/>
    <pc:docChg chg="delSld modSld sldOrd modSection">
      <pc:chgData name="Thekla Njauw-Tomatala" userId="S::t.njauw-tomatala@dhd.nl::d63f38ec-1a4b-462f-beca-31cf8a1671c8" providerId="AD" clId="Web-{834709D6-E9C3-254A-A88D-F2FEE9AA3865}" dt="2026-06-09T09:44:38.656" v="141" actId="20577"/>
      <pc:docMkLst>
        <pc:docMk/>
      </pc:docMkLst>
      <pc:sldChg chg="delSp modSp ord">
        <pc:chgData name="Thekla Njauw-Tomatala" userId="S::t.njauw-tomatala@dhd.nl::d63f38ec-1a4b-462f-beca-31cf8a1671c8" providerId="AD" clId="Web-{834709D6-E9C3-254A-A88D-F2FEE9AA3865}" dt="2026-06-09T09:43:28.401" v="45" actId="20577"/>
        <pc:sldMkLst>
          <pc:docMk/>
          <pc:sldMk cId="3968077972" sldId="285"/>
        </pc:sldMkLst>
        <pc:spChg chg="mod">
          <ac:chgData name="Thekla Njauw-Tomatala" userId="S::t.njauw-tomatala@dhd.nl::d63f38ec-1a4b-462f-beca-31cf8a1671c8" providerId="AD" clId="Web-{834709D6-E9C3-254A-A88D-F2FEE9AA3865}" dt="2026-06-09T09:42:17.802" v="6" actId="20577"/>
          <ac:spMkLst>
            <pc:docMk/>
            <pc:sldMk cId="3968077972" sldId="285"/>
            <ac:spMk id="5" creationId="{DF342D0F-DF06-F2B6-39E4-52D5E2777E48}"/>
          </ac:spMkLst>
        </pc:spChg>
        <pc:spChg chg="mod">
          <ac:chgData name="Thekla Njauw-Tomatala" userId="S::t.njauw-tomatala@dhd.nl::d63f38ec-1a4b-462f-beca-31cf8a1671c8" providerId="AD" clId="Web-{834709D6-E9C3-254A-A88D-F2FEE9AA3865}" dt="2026-06-09T09:43:28.401" v="45" actId="20577"/>
          <ac:spMkLst>
            <pc:docMk/>
            <pc:sldMk cId="3968077972" sldId="285"/>
            <ac:spMk id="6" creationId="{2485F374-5F59-836E-F00D-127DDEA9407C}"/>
          </ac:spMkLst>
        </pc:spChg>
      </pc:sldChg>
      <pc:sldChg chg="modSp">
        <pc:chgData name="Thekla Njauw-Tomatala" userId="S::t.njauw-tomatala@dhd.nl::d63f38ec-1a4b-462f-beca-31cf8a1671c8" providerId="AD" clId="Web-{834709D6-E9C3-254A-A88D-F2FEE9AA3865}" dt="2026-06-09T09:44:38.656" v="141" actId="20577"/>
        <pc:sldMkLst>
          <pc:docMk/>
          <pc:sldMk cId="2304183571" sldId="289"/>
        </pc:sldMkLst>
        <pc:spChg chg="mod">
          <ac:chgData name="Thekla Njauw-Tomatala" userId="S::t.njauw-tomatala@dhd.nl::d63f38ec-1a4b-462f-beca-31cf8a1671c8" providerId="AD" clId="Web-{834709D6-E9C3-254A-A88D-F2FEE9AA3865}" dt="2026-06-09T09:44:38.656" v="141" actId="20577"/>
          <ac:spMkLst>
            <pc:docMk/>
            <pc:sldMk cId="2304183571" sldId="289"/>
            <ac:spMk id="3" creationId="{2EC3495F-CF35-B311-496A-8DBDE826D80C}"/>
          </ac:spMkLst>
        </pc:spChg>
      </pc:sldChg>
    </pc:docChg>
  </pc:docChgLst>
  <pc:docChgLst>
    <pc:chgData name="Pim Volkert" userId="b839307d-8e49-44f7-8c92-dea1f7355734" providerId="ADAL" clId="{C2C3CB90-62E0-4AB6-84AF-A19FD91D26D7}"/>
    <pc:docChg chg="undo redo custSel addSld delSld modSld sldOrd modSection modNotesMaster">
      <pc:chgData name="Pim Volkert" userId="b839307d-8e49-44f7-8c92-dea1f7355734" providerId="ADAL" clId="{C2C3CB90-62E0-4AB6-84AF-A19FD91D26D7}" dt="2026-06-16T13:12:49.463" v="767" actId="47"/>
      <pc:docMkLst>
        <pc:docMk/>
      </pc:docMkLst>
      <pc:sldChg chg="modNotes">
        <pc:chgData name="Pim Volkert" userId="b839307d-8e49-44f7-8c92-dea1f7355734" providerId="ADAL" clId="{C2C3CB90-62E0-4AB6-84AF-A19FD91D26D7}" dt="2026-06-11T06:57:43.246" v="760" actId="26606"/>
        <pc:sldMkLst>
          <pc:docMk/>
          <pc:sldMk cId="0" sldId="263"/>
        </pc:sldMkLst>
      </pc:sldChg>
      <pc:sldChg chg="addSp delSp modSp mod">
        <pc:chgData name="Pim Volkert" userId="b839307d-8e49-44f7-8c92-dea1f7355734" providerId="ADAL" clId="{C2C3CB90-62E0-4AB6-84AF-A19FD91D26D7}" dt="2026-06-08T13:43:45.774" v="750"/>
        <pc:sldMkLst>
          <pc:docMk/>
          <pc:sldMk cId="3588334606" sldId="266"/>
        </pc:sldMkLst>
        <pc:spChg chg="mod">
          <ac:chgData name="Pim Volkert" userId="b839307d-8e49-44f7-8c92-dea1f7355734" providerId="ADAL" clId="{C2C3CB90-62E0-4AB6-84AF-A19FD91D26D7}" dt="2026-06-04T14:19:04.507" v="672" actId="20577"/>
          <ac:spMkLst>
            <pc:docMk/>
            <pc:sldMk cId="3588334606" sldId="266"/>
            <ac:spMk id="4" creationId="{20D5CF18-FE32-2112-15A1-882AC4105BF8}"/>
          </ac:spMkLst>
        </pc:spChg>
      </pc:sldChg>
      <pc:sldChg chg="modSp mod">
        <pc:chgData name="Pim Volkert" userId="b839307d-8e49-44f7-8c92-dea1f7355734" providerId="ADAL" clId="{C2C3CB90-62E0-4AB6-84AF-A19FD91D26D7}" dt="2026-06-04T14:30:17.374" v="732" actId="255"/>
        <pc:sldMkLst>
          <pc:docMk/>
          <pc:sldMk cId="809173189" sldId="273"/>
        </pc:sldMkLst>
        <pc:spChg chg="mod">
          <ac:chgData name="Pim Volkert" userId="b839307d-8e49-44f7-8c92-dea1f7355734" providerId="ADAL" clId="{C2C3CB90-62E0-4AB6-84AF-A19FD91D26D7}" dt="2026-06-04T14:30:17.374" v="732" actId="255"/>
          <ac:spMkLst>
            <pc:docMk/>
            <pc:sldMk cId="809173189" sldId="273"/>
            <ac:spMk id="2" creationId="{1146A515-9D79-313E-D2D1-44E47316D28F}"/>
          </ac:spMkLst>
        </pc:spChg>
        <pc:spChg chg="mod">
          <ac:chgData name="Pim Volkert" userId="b839307d-8e49-44f7-8c92-dea1f7355734" providerId="ADAL" clId="{C2C3CB90-62E0-4AB6-84AF-A19FD91D26D7}" dt="2026-06-04T14:30:17.374" v="732" actId="255"/>
          <ac:spMkLst>
            <pc:docMk/>
            <pc:sldMk cId="809173189" sldId="273"/>
            <ac:spMk id="4" creationId="{E036927A-2E4F-70E2-E82E-E472E71D7954}"/>
          </ac:spMkLst>
        </pc:spChg>
        <pc:spChg chg="mod">
          <ac:chgData name="Pim Volkert" userId="b839307d-8e49-44f7-8c92-dea1f7355734" providerId="ADAL" clId="{C2C3CB90-62E0-4AB6-84AF-A19FD91D26D7}" dt="2026-06-04T14:30:17.374" v="732" actId="255"/>
          <ac:spMkLst>
            <pc:docMk/>
            <pc:sldMk cId="809173189" sldId="273"/>
            <ac:spMk id="8" creationId="{B764C51C-4352-229F-9254-44331BF3D186}"/>
          </ac:spMkLst>
        </pc:spChg>
        <pc:spChg chg="mod">
          <ac:chgData name="Pim Volkert" userId="b839307d-8e49-44f7-8c92-dea1f7355734" providerId="ADAL" clId="{C2C3CB90-62E0-4AB6-84AF-A19FD91D26D7}" dt="2026-06-04T14:30:17.374" v="732" actId="255"/>
          <ac:spMkLst>
            <pc:docMk/>
            <pc:sldMk cId="809173189" sldId="273"/>
            <ac:spMk id="9" creationId="{D01A0A98-4F5D-DB91-1258-545C66E29F01}"/>
          </ac:spMkLst>
        </pc:spChg>
        <pc:spChg chg="mod">
          <ac:chgData name="Pim Volkert" userId="b839307d-8e49-44f7-8c92-dea1f7355734" providerId="ADAL" clId="{C2C3CB90-62E0-4AB6-84AF-A19FD91D26D7}" dt="2026-06-04T14:25:22.813" v="699" actId="1076"/>
          <ac:spMkLst>
            <pc:docMk/>
            <pc:sldMk cId="809173189" sldId="273"/>
            <ac:spMk id="16" creationId="{AF2CD57E-6344-9DFC-776F-A3B7E440F5EF}"/>
          </ac:spMkLst>
        </pc:spChg>
      </pc:sldChg>
      <pc:sldChg chg="modSp mod">
        <pc:chgData name="Pim Volkert" userId="b839307d-8e49-44f7-8c92-dea1f7355734" providerId="ADAL" clId="{C2C3CB90-62E0-4AB6-84AF-A19FD91D26D7}" dt="2026-06-08T12:09:31.216" v="738" actId="27636"/>
        <pc:sldMkLst>
          <pc:docMk/>
          <pc:sldMk cId="204456132" sldId="282"/>
        </pc:sldMkLst>
        <pc:spChg chg="mod">
          <ac:chgData name="Pim Volkert" userId="b839307d-8e49-44f7-8c92-dea1f7355734" providerId="ADAL" clId="{C2C3CB90-62E0-4AB6-84AF-A19FD91D26D7}" dt="2026-06-08T12:09:31.216" v="738" actId="27636"/>
          <ac:spMkLst>
            <pc:docMk/>
            <pc:sldMk cId="204456132" sldId="282"/>
            <ac:spMk id="2" creationId="{63350759-E263-D9F3-34DE-61E17BD10B98}"/>
          </ac:spMkLst>
        </pc:spChg>
      </pc:sldChg>
      <pc:sldChg chg="modSp mod">
        <pc:chgData name="Pim Volkert" userId="b839307d-8e49-44f7-8c92-dea1f7355734" providerId="ADAL" clId="{C2C3CB90-62E0-4AB6-84AF-A19FD91D26D7}" dt="2026-06-04T14:28:37.260" v="726" actId="26606"/>
        <pc:sldMkLst>
          <pc:docMk/>
          <pc:sldMk cId="29849714" sldId="283"/>
        </pc:sldMkLst>
        <pc:picChg chg="mod">
          <ac:chgData name="Pim Volkert" userId="b839307d-8e49-44f7-8c92-dea1f7355734" providerId="ADAL" clId="{C2C3CB90-62E0-4AB6-84AF-A19FD91D26D7}" dt="2026-06-04T14:28:37.260" v="726" actId="26606"/>
          <ac:picMkLst>
            <pc:docMk/>
            <pc:sldMk cId="29849714" sldId="283"/>
            <ac:picMk id="4" creationId="{78ADA068-4A49-7141-DFA2-0E4BD94B9C19}"/>
          </ac:picMkLst>
        </pc:picChg>
      </pc:sldChg>
      <pc:sldChg chg="modSp add mod">
        <pc:chgData name="Pim Volkert" userId="b839307d-8e49-44f7-8c92-dea1f7355734" providerId="ADAL" clId="{C2C3CB90-62E0-4AB6-84AF-A19FD91D26D7}" dt="2026-06-16T13:05:11.409" v="765" actId="20577"/>
        <pc:sldMkLst>
          <pc:docMk/>
          <pc:sldMk cId="2712414981" sldId="284"/>
        </pc:sldMkLst>
        <pc:spChg chg="mod">
          <ac:chgData name="Pim Volkert" userId="b839307d-8e49-44f7-8c92-dea1f7355734" providerId="ADAL" clId="{C2C3CB90-62E0-4AB6-84AF-A19FD91D26D7}" dt="2026-06-04T11:38:53.718" v="542" actId="208"/>
          <ac:spMkLst>
            <pc:docMk/>
            <pc:sldMk cId="2712414981" sldId="284"/>
            <ac:spMk id="6" creationId="{2E544C4E-723A-AD61-B1C9-66CFA2CAF906}"/>
          </ac:spMkLst>
        </pc:spChg>
        <pc:spChg chg="mod">
          <ac:chgData name="Pim Volkert" userId="b839307d-8e49-44f7-8c92-dea1f7355734" providerId="ADAL" clId="{C2C3CB90-62E0-4AB6-84AF-A19FD91D26D7}" dt="2026-05-21T12:24:48.614" v="2" actId="1076"/>
          <ac:spMkLst>
            <pc:docMk/>
            <pc:sldMk cId="2712414981" sldId="284"/>
            <ac:spMk id="8" creationId="{61155449-13B4-FE60-A9FF-3FCA82C20D9A}"/>
          </ac:spMkLst>
        </pc:spChg>
        <pc:spChg chg="mod">
          <ac:chgData name="Pim Volkert" userId="b839307d-8e49-44f7-8c92-dea1f7355734" providerId="ADAL" clId="{C2C3CB90-62E0-4AB6-84AF-A19FD91D26D7}" dt="2026-06-16T13:05:11.409" v="765" actId="20577"/>
          <ac:spMkLst>
            <pc:docMk/>
            <pc:sldMk cId="2712414981" sldId="284"/>
            <ac:spMk id="9" creationId="{BBBE403D-4D50-E645-E334-521E2291186C}"/>
          </ac:spMkLst>
        </pc:spChg>
        <pc:spChg chg="mod">
          <ac:chgData name="Pim Volkert" userId="b839307d-8e49-44f7-8c92-dea1f7355734" providerId="ADAL" clId="{C2C3CB90-62E0-4AB6-84AF-A19FD91D26D7}" dt="2026-05-21T12:24:48.614" v="2" actId="1076"/>
          <ac:spMkLst>
            <pc:docMk/>
            <pc:sldMk cId="2712414981" sldId="284"/>
            <ac:spMk id="10" creationId="{F65CB239-41EA-A757-8CAD-49F8CC695AF7}"/>
          </ac:spMkLst>
        </pc:spChg>
        <pc:spChg chg="mod">
          <ac:chgData name="Pim Volkert" userId="b839307d-8e49-44f7-8c92-dea1f7355734" providerId="ADAL" clId="{C2C3CB90-62E0-4AB6-84AF-A19FD91D26D7}" dt="2026-05-21T12:24:48.614" v="2" actId="1076"/>
          <ac:spMkLst>
            <pc:docMk/>
            <pc:sldMk cId="2712414981" sldId="284"/>
            <ac:spMk id="12" creationId="{179784DB-D115-478B-AD0A-160982F4FEE7}"/>
          </ac:spMkLst>
        </pc:spChg>
        <pc:spChg chg="mod">
          <ac:chgData name="Pim Volkert" userId="b839307d-8e49-44f7-8c92-dea1f7355734" providerId="ADAL" clId="{C2C3CB90-62E0-4AB6-84AF-A19FD91D26D7}" dt="2026-06-04T11:38:50.471" v="539" actId="1582"/>
          <ac:spMkLst>
            <pc:docMk/>
            <pc:sldMk cId="2712414981" sldId="284"/>
            <ac:spMk id="13" creationId="{3B03CEBC-DE7E-F7D7-88EB-12CDD6D530C6}"/>
          </ac:spMkLst>
        </pc:spChg>
        <pc:picChg chg="mod">
          <ac:chgData name="Pim Volkert" userId="b839307d-8e49-44f7-8c92-dea1f7355734" providerId="ADAL" clId="{C2C3CB90-62E0-4AB6-84AF-A19FD91D26D7}" dt="2026-05-21T12:24:48.614" v="2" actId="1076"/>
          <ac:picMkLst>
            <pc:docMk/>
            <pc:sldMk cId="2712414981" sldId="284"/>
            <ac:picMk id="22" creationId="{34AA8D9F-BA92-FB0D-DAB2-330BDBB41B66}"/>
          </ac:picMkLst>
        </pc:picChg>
        <pc:picChg chg="mod">
          <ac:chgData name="Pim Volkert" userId="b839307d-8e49-44f7-8c92-dea1f7355734" providerId="ADAL" clId="{C2C3CB90-62E0-4AB6-84AF-A19FD91D26D7}" dt="2026-05-21T12:24:48.614" v="2" actId="1076"/>
          <ac:picMkLst>
            <pc:docMk/>
            <pc:sldMk cId="2712414981" sldId="284"/>
            <ac:picMk id="24" creationId="{447D20E3-BFA2-ACD3-8689-3581B7984690}"/>
          </ac:picMkLst>
        </pc:picChg>
      </pc:sldChg>
      <pc:sldChg chg="modSp mod">
        <pc:chgData name="Pim Volkert" userId="b839307d-8e49-44f7-8c92-dea1f7355734" providerId="ADAL" clId="{C2C3CB90-62E0-4AB6-84AF-A19FD91D26D7}" dt="2026-06-04T14:28:37.260" v="726" actId="26606"/>
        <pc:sldMkLst>
          <pc:docMk/>
          <pc:sldMk cId="3968077972" sldId="285"/>
        </pc:sldMkLst>
        <pc:spChg chg="mod">
          <ac:chgData name="Pim Volkert" userId="b839307d-8e49-44f7-8c92-dea1f7355734" providerId="ADAL" clId="{C2C3CB90-62E0-4AB6-84AF-A19FD91D26D7}" dt="2026-06-04T14:16:33.136" v="640" actId="20577"/>
          <ac:spMkLst>
            <pc:docMk/>
            <pc:sldMk cId="3968077972" sldId="285"/>
            <ac:spMk id="5" creationId="{DF342D0F-DF06-F2B6-39E4-52D5E2777E48}"/>
          </ac:spMkLst>
        </pc:spChg>
      </pc:sldChg>
      <pc:sldChg chg="modSp mod">
        <pc:chgData name="Pim Volkert" userId="b839307d-8e49-44f7-8c92-dea1f7355734" providerId="ADAL" clId="{C2C3CB90-62E0-4AB6-84AF-A19FD91D26D7}" dt="2026-06-08T12:06:33.454" v="733" actId="20577"/>
        <pc:sldMkLst>
          <pc:docMk/>
          <pc:sldMk cId="2304183571" sldId="289"/>
        </pc:sldMkLst>
        <pc:spChg chg="mod">
          <ac:chgData name="Pim Volkert" userId="b839307d-8e49-44f7-8c92-dea1f7355734" providerId="ADAL" clId="{C2C3CB90-62E0-4AB6-84AF-A19FD91D26D7}" dt="2026-06-04T14:16:57.804" v="668" actId="27636"/>
          <ac:spMkLst>
            <pc:docMk/>
            <pc:sldMk cId="2304183571" sldId="289"/>
            <ac:spMk id="2" creationId="{53F9BDFF-3BC7-7DE5-2224-C673894AA902}"/>
          </ac:spMkLst>
        </pc:spChg>
        <pc:spChg chg="mod">
          <ac:chgData name="Pim Volkert" userId="b839307d-8e49-44f7-8c92-dea1f7355734" providerId="ADAL" clId="{C2C3CB90-62E0-4AB6-84AF-A19FD91D26D7}" dt="2026-06-08T12:06:33.454" v="733" actId="20577"/>
          <ac:spMkLst>
            <pc:docMk/>
            <pc:sldMk cId="2304183571" sldId="289"/>
            <ac:spMk id="3" creationId="{2EC3495F-CF35-B311-496A-8DBDE826D80C}"/>
          </ac:spMkLst>
        </pc:spChg>
      </pc:sldChg>
      <pc:sldChg chg="del">
        <pc:chgData name="Pim Volkert" userId="b839307d-8e49-44f7-8c92-dea1f7355734" providerId="ADAL" clId="{C2C3CB90-62E0-4AB6-84AF-A19FD91D26D7}" dt="2026-06-16T12:30:35.224" v="763" actId="47"/>
        <pc:sldMkLst>
          <pc:docMk/>
          <pc:sldMk cId="1254704919" sldId="2139967879"/>
        </pc:sldMkLst>
      </pc:sldChg>
      <pc:sldChg chg="del">
        <pc:chgData name="Pim Volkert" userId="b839307d-8e49-44f7-8c92-dea1f7355734" providerId="ADAL" clId="{C2C3CB90-62E0-4AB6-84AF-A19FD91D26D7}" dt="2026-06-16T13:12:49.463" v="767" actId="47"/>
        <pc:sldMkLst>
          <pc:docMk/>
          <pc:sldMk cId="3914912464" sldId="2139967881"/>
        </pc:sldMkLst>
      </pc:sldChg>
      <pc:sldChg chg="modSp">
        <pc:chgData name="Pim Volkert" userId="b839307d-8e49-44f7-8c92-dea1f7355734" providerId="ADAL" clId="{C2C3CB90-62E0-4AB6-84AF-A19FD91D26D7}" dt="2026-06-16T13:12:12.999" v="766"/>
        <pc:sldMkLst>
          <pc:docMk/>
          <pc:sldMk cId="1407196857" sldId="2139967883"/>
        </pc:sldMkLst>
        <pc:picChg chg="mod">
          <ac:chgData name="Pim Volkert" userId="b839307d-8e49-44f7-8c92-dea1f7355734" providerId="ADAL" clId="{C2C3CB90-62E0-4AB6-84AF-A19FD91D26D7}" dt="2026-06-16T13:12:12.999" v="766"/>
          <ac:picMkLst>
            <pc:docMk/>
            <pc:sldMk cId="1407196857" sldId="2139967883"/>
            <ac:picMk id="7" creationId="{50CAC72E-2575-A1D5-828A-08A155545BC3}"/>
          </ac:picMkLst>
        </pc:picChg>
      </pc:sldChg>
      <pc:sldMasterChg chg="delSldLayout">
        <pc:chgData name="Pim Volkert" userId="b839307d-8e49-44f7-8c92-dea1f7355734" providerId="ADAL" clId="{C2C3CB90-62E0-4AB6-84AF-A19FD91D26D7}" dt="2026-06-16T13:12:49.463" v="767" actId="47"/>
        <pc:sldMasterMkLst>
          <pc:docMk/>
          <pc:sldMasterMk cId="290912912" sldId="2147483660"/>
        </pc:sldMasterMkLst>
        <pc:sldLayoutChg chg="del">
          <pc:chgData name="Pim Volkert" userId="b839307d-8e49-44f7-8c92-dea1f7355734" providerId="ADAL" clId="{C2C3CB90-62E0-4AB6-84AF-A19FD91D26D7}" dt="2026-06-16T13:12:49.463" v="767" actId="47"/>
          <pc:sldLayoutMkLst>
            <pc:docMk/>
            <pc:sldMasterMk cId="290912912" sldId="2147483660"/>
            <pc:sldLayoutMk cId="1878630221" sldId="2147483665"/>
          </pc:sldLayoutMkLst>
        </pc:sldLayoutChg>
      </pc:sldMasterChg>
    </pc:docChg>
  </pc:docChgLst>
  <pc:docChgLst>
    <pc:chgData name="Anouk Walinga" userId="4b79a37d-41a8-4cb9-b5bc-9935cff1928f" providerId="ADAL" clId="{87590A85-DFD0-4223-9155-2C3E29EC0848}"/>
    <pc:docChg chg="modSld">
      <pc:chgData name="Anouk Walinga" userId="4b79a37d-41a8-4cb9-b5bc-9935cff1928f" providerId="ADAL" clId="{87590A85-DFD0-4223-9155-2C3E29EC0848}" dt="2026-05-20T14:29:33.264" v="13" actId="729"/>
      <pc:docMkLst>
        <pc:docMk/>
      </pc:docMkLst>
      <pc:sldChg chg="modSp mod">
        <pc:chgData name="Anouk Walinga" userId="4b79a37d-41a8-4cb9-b5bc-9935cff1928f" providerId="ADAL" clId="{87590A85-DFD0-4223-9155-2C3E29EC0848}" dt="2026-05-20T14:27:51.782" v="3" actId="20577"/>
        <pc:sldMkLst>
          <pc:docMk/>
          <pc:sldMk cId="3588334606" sldId="266"/>
        </pc:sldMkLst>
        <pc:spChg chg="mod">
          <ac:chgData name="Anouk Walinga" userId="4b79a37d-41a8-4cb9-b5bc-9935cff1928f" providerId="ADAL" clId="{87590A85-DFD0-4223-9155-2C3E29EC0848}" dt="2026-05-20T14:27:51.782" v="3" actId="20577"/>
          <ac:spMkLst>
            <pc:docMk/>
            <pc:sldMk cId="3588334606" sldId="266"/>
            <ac:spMk id="4" creationId="{20D5CF18-FE32-2112-15A1-882AC4105BF8}"/>
          </ac:spMkLst>
        </pc:spChg>
      </pc:sldChg>
      <pc:sldChg chg="modSp mod">
        <pc:chgData name="Anouk Walinga" userId="4b79a37d-41a8-4cb9-b5bc-9935cff1928f" providerId="ADAL" clId="{87590A85-DFD0-4223-9155-2C3E29EC0848}" dt="2026-05-20T14:28:41.655" v="12" actId="20577"/>
        <pc:sldMkLst>
          <pc:docMk/>
          <pc:sldMk cId="809173189" sldId="273"/>
        </pc:sldMkLst>
        <pc:spChg chg="mod">
          <ac:chgData name="Anouk Walinga" userId="4b79a37d-41a8-4cb9-b5bc-9935cff1928f" providerId="ADAL" clId="{87590A85-DFD0-4223-9155-2C3E29EC0848}" dt="2026-05-20T14:28:41.655" v="12" actId="20577"/>
          <ac:spMkLst>
            <pc:docMk/>
            <pc:sldMk cId="809173189" sldId="273"/>
            <ac:spMk id="2" creationId="{1146A515-9D79-313E-D2D1-44E47316D28F}"/>
          </ac:spMkLst>
        </pc:spChg>
      </pc:sldChg>
      <pc:sldChg chg="modSp mod">
        <pc:chgData name="Anouk Walinga" userId="4b79a37d-41a8-4cb9-b5bc-9935cff1928f" providerId="ADAL" clId="{87590A85-DFD0-4223-9155-2C3E29EC0848}" dt="2026-05-20T14:28:26.198" v="10" actId="20577"/>
        <pc:sldMkLst>
          <pc:docMk/>
          <pc:sldMk cId="204456132" sldId="282"/>
        </pc:sldMkLst>
        <pc:spChg chg="mod">
          <ac:chgData name="Anouk Walinga" userId="4b79a37d-41a8-4cb9-b5bc-9935cff1928f" providerId="ADAL" clId="{87590A85-DFD0-4223-9155-2C3E29EC0848}" dt="2026-05-20T14:28:15.861" v="7" actId="20577"/>
          <ac:spMkLst>
            <pc:docMk/>
            <pc:sldMk cId="204456132" sldId="282"/>
            <ac:spMk id="8" creationId="{AFD9134A-15E2-58D4-78BE-0F46AAE0C3D7}"/>
          </ac:spMkLst>
        </pc:spChg>
        <pc:spChg chg="mod">
          <ac:chgData name="Anouk Walinga" userId="4b79a37d-41a8-4cb9-b5bc-9935cff1928f" providerId="ADAL" clId="{87590A85-DFD0-4223-9155-2C3E29EC0848}" dt="2026-05-20T14:28:26.198" v="10" actId="20577"/>
          <ac:spMkLst>
            <pc:docMk/>
            <pc:sldMk cId="204456132" sldId="282"/>
            <ac:spMk id="9" creationId="{19445B05-5E5F-55C4-ADC0-A1312EC0D05F}"/>
          </ac:spMkLst>
        </pc:spChg>
      </pc:sldChg>
    </pc:docChg>
  </pc:docChgLst>
  <pc:docChgLst>
    <pc:chgData name="Thekla Njauw-Tomatala" userId="S::t.njauw-tomatala@dhd.nl::d63f38ec-1a4b-462f-beca-31cf8a1671c8" providerId="AD" clId="Web-{371957E8-1440-DBC2-9EFE-CB10AF48FB1E}"/>
    <pc:docChg chg="mod addSld delSld modSld sldOrd modSection">
      <pc:chgData name="Thekla Njauw-Tomatala" userId="S::t.njauw-tomatala@dhd.nl::d63f38ec-1a4b-462f-beca-31cf8a1671c8" providerId="AD" clId="Web-{371957E8-1440-DBC2-9EFE-CB10AF48FB1E}" dt="2026-06-16T11:54:03.213" v="250" actId="1076"/>
      <pc:docMkLst>
        <pc:docMk/>
      </pc:docMkLst>
      <pc:sldChg chg="modNotes">
        <pc:chgData name="Thekla Njauw-Tomatala" userId="S::t.njauw-tomatala@dhd.nl::d63f38ec-1a4b-462f-beca-31cf8a1671c8" providerId="AD" clId="Web-{371957E8-1440-DBC2-9EFE-CB10AF48FB1E}" dt="2026-06-16T11:48:08.964" v="103"/>
        <pc:sldMkLst>
          <pc:docMk/>
          <pc:sldMk cId="0" sldId="261"/>
        </pc:sldMkLst>
      </pc:sldChg>
      <pc:sldChg chg="modNotes">
        <pc:chgData name="Thekla Njauw-Tomatala" userId="S::t.njauw-tomatala@dhd.nl::d63f38ec-1a4b-462f-beca-31cf8a1671c8" providerId="AD" clId="Web-{371957E8-1440-DBC2-9EFE-CB10AF48FB1E}" dt="2026-06-16T11:48:42.810" v="110"/>
        <pc:sldMkLst>
          <pc:docMk/>
          <pc:sldMk cId="0" sldId="263"/>
        </pc:sldMkLst>
      </pc:sldChg>
      <pc:sldChg chg="modSp modNotes">
        <pc:chgData name="Thekla Njauw-Tomatala" userId="S::t.njauw-tomatala@dhd.nl::d63f38ec-1a4b-462f-beca-31cf8a1671c8" providerId="AD" clId="Web-{371957E8-1440-DBC2-9EFE-CB10AF48FB1E}" dt="2026-06-16T11:48:22.074" v="106" actId="20577"/>
        <pc:sldMkLst>
          <pc:docMk/>
          <pc:sldMk cId="553972612" sldId="265"/>
        </pc:sldMkLst>
        <pc:spChg chg="mod">
          <ac:chgData name="Thekla Njauw-Tomatala" userId="S::t.njauw-tomatala@dhd.nl::d63f38ec-1a4b-462f-beca-31cf8a1671c8" providerId="AD" clId="Web-{371957E8-1440-DBC2-9EFE-CB10AF48FB1E}" dt="2026-06-16T11:48:22.074" v="106" actId="20577"/>
          <ac:spMkLst>
            <pc:docMk/>
            <pc:sldMk cId="553972612" sldId="265"/>
            <ac:spMk id="2" creationId="{BF9A7742-A6A1-2CE5-8E42-9A23ACDAE321}"/>
          </ac:spMkLst>
        </pc:spChg>
      </pc:sldChg>
      <pc:sldChg chg="mod modShow">
        <pc:chgData name="Thekla Njauw-Tomatala" userId="S::t.njauw-tomatala@dhd.nl::d63f38ec-1a4b-462f-beca-31cf8a1671c8" providerId="AD" clId="Web-{371957E8-1440-DBC2-9EFE-CB10AF48FB1E}" dt="2026-06-16T11:30:23.796" v="51"/>
        <pc:sldMkLst>
          <pc:docMk/>
          <pc:sldMk cId="603646952" sldId="269"/>
        </pc:sldMkLst>
      </pc:sldChg>
      <pc:sldChg chg="delSp">
        <pc:chgData name="Thekla Njauw-Tomatala" userId="S::t.njauw-tomatala@dhd.nl::d63f38ec-1a4b-462f-beca-31cf8a1671c8" providerId="AD" clId="Web-{371957E8-1440-DBC2-9EFE-CB10AF48FB1E}" dt="2026-06-16T11:33:53.353" v="65"/>
        <pc:sldMkLst>
          <pc:docMk/>
          <pc:sldMk cId="2315387963" sldId="271"/>
        </pc:sldMkLst>
        <pc:spChg chg="del">
          <ac:chgData name="Thekla Njauw-Tomatala" userId="S::t.njauw-tomatala@dhd.nl::d63f38ec-1a4b-462f-beca-31cf8a1671c8" providerId="AD" clId="Web-{371957E8-1440-DBC2-9EFE-CB10AF48FB1E}" dt="2026-06-16T11:33:53.353" v="65"/>
          <ac:spMkLst>
            <pc:docMk/>
            <pc:sldMk cId="2315387963" sldId="271"/>
            <ac:spMk id="2" creationId="{771BEEAB-DF39-FD6A-4F40-5035D12D88E0}"/>
          </ac:spMkLst>
        </pc:spChg>
      </pc:sldChg>
      <pc:sldChg chg="delSp modNotes">
        <pc:chgData name="Thekla Njauw-Tomatala" userId="S::t.njauw-tomatala@dhd.nl::d63f38ec-1a4b-462f-beca-31cf8a1671c8" providerId="AD" clId="Web-{371957E8-1440-DBC2-9EFE-CB10AF48FB1E}" dt="2026-06-16T11:44:51.564" v="76"/>
        <pc:sldMkLst>
          <pc:docMk/>
          <pc:sldMk cId="4204747770" sldId="272"/>
        </pc:sldMkLst>
        <pc:spChg chg="del">
          <ac:chgData name="Thekla Njauw-Tomatala" userId="S::t.njauw-tomatala@dhd.nl::d63f38ec-1a4b-462f-beca-31cf8a1671c8" providerId="AD" clId="Web-{371957E8-1440-DBC2-9EFE-CB10AF48FB1E}" dt="2026-06-16T11:34:07.619" v="67"/>
          <ac:spMkLst>
            <pc:docMk/>
            <pc:sldMk cId="4204747770" sldId="272"/>
            <ac:spMk id="2" creationId="{384CB6D0-8511-BD8B-2527-85FE6B4BC1C2}"/>
          </ac:spMkLst>
        </pc:spChg>
      </pc:sldChg>
      <pc:sldChg chg="modSp modNotes">
        <pc:chgData name="Thekla Njauw-Tomatala" userId="S::t.njauw-tomatala@dhd.nl::d63f38ec-1a4b-462f-beca-31cf8a1671c8" providerId="AD" clId="Web-{371957E8-1440-DBC2-9EFE-CB10AF48FB1E}" dt="2026-06-16T11:50:49.534" v="142" actId="20577"/>
        <pc:sldMkLst>
          <pc:docMk/>
          <pc:sldMk cId="809173189" sldId="273"/>
        </pc:sldMkLst>
        <pc:spChg chg="mod">
          <ac:chgData name="Thekla Njauw-Tomatala" userId="S::t.njauw-tomatala@dhd.nl::d63f38ec-1a4b-462f-beca-31cf8a1671c8" providerId="AD" clId="Web-{371957E8-1440-DBC2-9EFE-CB10AF48FB1E}" dt="2026-06-16T11:50:49.534" v="142" actId="20577"/>
          <ac:spMkLst>
            <pc:docMk/>
            <pc:sldMk cId="809173189" sldId="273"/>
            <ac:spMk id="4" creationId="{E036927A-2E4F-70E2-E82E-E472E71D7954}"/>
          </ac:spMkLst>
        </pc:spChg>
      </pc:sldChg>
      <pc:sldChg chg="modNotes">
        <pc:chgData name="Thekla Njauw-Tomatala" userId="S::t.njauw-tomatala@dhd.nl::d63f38ec-1a4b-462f-beca-31cf8a1671c8" providerId="AD" clId="Web-{371957E8-1440-DBC2-9EFE-CB10AF48FB1E}" dt="2026-06-16T11:44:56.689" v="78"/>
        <pc:sldMkLst>
          <pc:docMk/>
          <pc:sldMk cId="2187196277" sldId="274"/>
        </pc:sldMkLst>
      </pc:sldChg>
      <pc:sldChg chg="delSp modNotes">
        <pc:chgData name="Thekla Njauw-Tomatala" userId="S::t.njauw-tomatala@dhd.nl::d63f38ec-1a4b-462f-beca-31cf8a1671c8" providerId="AD" clId="Web-{371957E8-1440-DBC2-9EFE-CB10AF48FB1E}" dt="2026-06-16T11:33:37.477" v="64"/>
        <pc:sldMkLst>
          <pc:docMk/>
          <pc:sldMk cId="1002619188" sldId="276"/>
        </pc:sldMkLst>
        <pc:spChg chg="del">
          <ac:chgData name="Thekla Njauw-Tomatala" userId="S::t.njauw-tomatala@dhd.nl::d63f38ec-1a4b-462f-beca-31cf8a1671c8" providerId="AD" clId="Web-{371957E8-1440-DBC2-9EFE-CB10AF48FB1E}" dt="2026-06-16T11:33:31.445" v="62"/>
          <ac:spMkLst>
            <pc:docMk/>
            <pc:sldMk cId="1002619188" sldId="276"/>
            <ac:spMk id="2" creationId="{CA5BE7F0-1864-D1B6-2F53-9FFCD96E093B}"/>
          </ac:spMkLst>
        </pc:spChg>
        <pc:spChg chg="del">
          <ac:chgData name="Thekla Njauw-Tomatala" userId="S::t.njauw-tomatala@dhd.nl::d63f38ec-1a4b-462f-beca-31cf8a1671c8" providerId="AD" clId="Web-{371957E8-1440-DBC2-9EFE-CB10AF48FB1E}" dt="2026-06-16T11:33:33.633" v="63"/>
          <ac:spMkLst>
            <pc:docMk/>
            <pc:sldMk cId="1002619188" sldId="276"/>
            <ac:spMk id="3" creationId="{AA7E0E1D-304C-04C0-7B7C-EF2BF96250EB}"/>
          </ac:spMkLst>
        </pc:spChg>
      </pc:sldChg>
      <pc:sldChg chg="modSp">
        <pc:chgData name="Thekla Njauw-Tomatala" userId="S::t.njauw-tomatala@dhd.nl::d63f38ec-1a4b-462f-beca-31cf8a1671c8" providerId="AD" clId="Web-{371957E8-1440-DBC2-9EFE-CB10AF48FB1E}" dt="2026-06-16T11:46:19.490" v="100" actId="1076"/>
        <pc:sldMkLst>
          <pc:docMk/>
          <pc:sldMk cId="3928119134" sldId="278"/>
        </pc:sldMkLst>
        <pc:picChg chg="mod">
          <ac:chgData name="Thekla Njauw-Tomatala" userId="S::t.njauw-tomatala@dhd.nl::d63f38ec-1a4b-462f-beca-31cf8a1671c8" providerId="AD" clId="Web-{371957E8-1440-DBC2-9EFE-CB10AF48FB1E}" dt="2026-06-16T11:46:19.490" v="100" actId="1076"/>
          <ac:picMkLst>
            <pc:docMk/>
            <pc:sldMk cId="3928119134" sldId="278"/>
            <ac:picMk id="3" creationId="{F62119D9-9EB7-AB05-487B-012814AC7DBF}"/>
          </ac:picMkLst>
        </pc:picChg>
      </pc:sldChg>
      <pc:sldChg chg="modSp">
        <pc:chgData name="Thekla Njauw-Tomatala" userId="S::t.njauw-tomatala@dhd.nl::d63f38ec-1a4b-462f-beca-31cf8a1671c8" providerId="AD" clId="Web-{371957E8-1440-DBC2-9EFE-CB10AF48FB1E}" dt="2026-06-16T11:46:09.974" v="98" actId="1076"/>
        <pc:sldMkLst>
          <pc:docMk/>
          <pc:sldMk cId="3705906454" sldId="279"/>
        </pc:sldMkLst>
        <pc:picChg chg="mod">
          <ac:chgData name="Thekla Njauw-Tomatala" userId="S::t.njauw-tomatala@dhd.nl::d63f38ec-1a4b-462f-beca-31cf8a1671c8" providerId="AD" clId="Web-{371957E8-1440-DBC2-9EFE-CB10AF48FB1E}" dt="2026-06-16T11:46:09.974" v="98" actId="1076"/>
          <ac:picMkLst>
            <pc:docMk/>
            <pc:sldMk cId="3705906454" sldId="279"/>
            <ac:picMk id="3" creationId="{D079F622-FF36-EBE2-23F2-01EF1FF788B6}"/>
          </ac:picMkLst>
        </pc:picChg>
      </pc:sldChg>
      <pc:sldChg chg="delSp modSp">
        <pc:chgData name="Thekla Njauw-Tomatala" userId="S::t.njauw-tomatala@dhd.nl::d63f38ec-1a4b-462f-beca-31cf8a1671c8" providerId="AD" clId="Web-{371957E8-1440-DBC2-9EFE-CB10AF48FB1E}" dt="2026-06-16T11:46:01.254" v="96" actId="1076"/>
        <pc:sldMkLst>
          <pc:docMk/>
          <pc:sldMk cId="106984708" sldId="280"/>
        </pc:sldMkLst>
        <pc:spChg chg="del">
          <ac:chgData name="Thekla Njauw-Tomatala" userId="S::t.njauw-tomatala@dhd.nl::d63f38ec-1a4b-462f-beca-31cf8a1671c8" providerId="AD" clId="Web-{371957E8-1440-DBC2-9EFE-CB10AF48FB1E}" dt="2026-06-16T11:45:35.988" v="88"/>
          <ac:spMkLst>
            <pc:docMk/>
            <pc:sldMk cId="106984708" sldId="280"/>
            <ac:spMk id="2" creationId="{05A7A61D-14CB-7F72-CF48-BE4EA6753E9F}"/>
          </ac:spMkLst>
        </pc:spChg>
        <pc:spChg chg="del">
          <ac:chgData name="Thekla Njauw-Tomatala" userId="S::t.njauw-tomatala@dhd.nl::d63f38ec-1a4b-462f-beca-31cf8a1671c8" providerId="AD" clId="Web-{371957E8-1440-DBC2-9EFE-CB10AF48FB1E}" dt="2026-06-16T11:45:35.128" v="87"/>
          <ac:spMkLst>
            <pc:docMk/>
            <pc:sldMk cId="106984708" sldId="280"/>
            <ac:spMk id="3" creationId="{A44134CD-DDF0-5705-6D09-6835A35C21DF}"/>
          </ac:spMkLst>
        </pc:spChg>
        <pc:picChg chg="mod">
          <ac:chgData name="Thekla Njauw-Tomatala" userId="S::t.njauw-tomatala@dhd.nl::d63f38ec-1a4b-462f-beca-31cf8a1671c8" providerId="AD" clId="Web-{371957E8-1440-DBC2-9EFE-CB10AF48FB1E}" dt="2026-06-16T11:46:01.254" v="96" actId="1076"/>
          <ac:picMkLst>
            <pc:docMk/>
            <pc:sldMk cId="106984708" sldId="280"/>
            <ac:picMk id="6" creationId="{3053391A-702E-7E50-B02F-D020D9A76F1B}"/>
          </ac:picMkLst>
        </pc:picChg>
      </pc:sldChg>
      <pc:sldChg chg="modSp">
        <pc:chgData name="Thekla Njauw-Tomatala" userId="S::t.njauw-tomatala@dhd.nl::d63f38ec-1a4b-462f-beca-31cf8a1671c8" providerId="AD" clId="Web-{371957E8-1440-DBC2-9EFE-CB10AF48FB1E}" dt="2026-06-16T11:45:19.018" v="86" actId="1076"/>
        <pc:sldMkLst>
          <pc:docMk/>
          <pc:sldMk cId="391574277" sldId="281"/>
        </pc:sldMkLst>
        <pc:picChg chg="mod">
          <ac:chgData name="Thekla Njauw-Tomatala" userId="S::t.njauw-tomatala@dhd.nl::d63f38ec-1a4b-462f-beca-31cf8a1671c8" providerId="AD" clId="Web-{371957E8-1440-DBC2-9EFE-CB10AF48FB1E}" dt="2026-06-16T11:45:19.018" v="86" actId="1076"/>
          <ac:picMkLst>
            <pc:docMk/>
            <pc:sldMk cId="391574277" sldId="281"/>
            <ac:picMk id="3" creationId="{5E77A682-9CD8-9CF5-F088-650FAD6A1461}"/>
          </ac:picMkLst>
        </pc:picChg>
      </pc:sldChg>
      <pc:sldChg chg="modSp modNotes">
        <pc:chgData name="Thekla Njauw-Tomatala" userId="S::t.njauw-tomatala@dhd.nl::d63f38ec-1a4b-462f-beca-31cf8a1671c8" providerId="AD" clId="Web-{371957E8-1440-DBC2-9EFE-CB10AF48FB1E}" dt="2026-06-16T11:52:26.928" v="195" actId="20577"/>
        <pc:sldMkLst>
          <pc:docMk/>
          <pc:sldMk cId="204456132" sldId="282"/>
        </pc:sldMkLst>
        <pc:spChg chg="mod">
          <ac:chgData name="Thekla Njauw-Tomatala" userId="S::t.njauw-tomatala@dhd.nl::d63f38ec-1a4b-462f-beca-31cf8a1671c8" providerId="AD" clId="Web-{371957E8-1440-DBC2-9EFE-CB10AF48FB1E}" dt="2026-06-16T11:52:26.928" v="195" actId="20577"/>
          <ac:spMkLst>
            <pc:docMk/>
            <pc:sldMk cId="204456132" sldId="282"/>
            <ac:spMk id="10" creationId="{B69C8027-4C05-DFB8-E05D-412236B881AD}"/>
          </ac:spMkLst>
        </pc:spChg>
      </pc:sldChg>
      <pc:sldChg chg="modNotes">
        <pc:chgData name="Thekla Njauw-Tomatala" userId="S::t.njauw-tomatala@dhd.nl::d63f38ec-1a4b-462f-beca-31cf8a1671c8" providerId="AD" clId="Web-{371957E8-1440-DBC2-9EFE-CB10AF48FB1E}" dt="2026-06-16T11:34:00.322" v="66"/>
        <pc:sldMkLst>
          <pc:docMk/>
          <pc:sldMk cId="29849714" sldId="283"/>
        </pc:sldMkLst>
      </pc:sldChg>
      <pc:sldChg chg="addSp modSp">
        <pc:chgData name="Thekla Njauw-Tomatala" userId="S::t.njauw-tomatala@dhd.nl::d63f38ec-1a4b-462f-beca-31cf8a1671c8" providerId="AD" clId="Web-{371957E8-1440-DBC2-9EFE-CB10AF48FB1E}" dt="2026-06-16T11:54:03.213" v="250" actId="1076"/>
        <pc:sldMkLst>
          <pc:docMk/>
          <pc:sldMk cId="2712414981" sldId="284"/>
        </pc:sldMkLst>
        <pc:spChg chg="add mod">
          <ac:chgData name="Thekla Njauw-Tomatala" userId="S::t.njauw-tomatala@dhd.nl::d63f38ec-1a4b-462f-beca-31cf8a1671c8" providerId="AD" clId="Web-{371957E8-1440-DBC2-9EFE-CB10AF48FB1E}" dt="2026-06-16T11:53:27.337" v="228" actId="20577"/>
          <ac:spMkLst>
            <pc:docMk/>
            <pc:sldMk cId="2712414981" sldId="284"/>
            <ac:spMk id="3" creationId="{D9CB5A05-259F-CA2C-4022-D185D6DE8A90}"/>
          </ac:spMkLst>
        </pc:spChg>
        <pc:spChg chg="mod">
          <ac:chgData name="Thekla Njauw-Tomatala" userId="S::t.njauw-tomatala@dhd.nl::d63f38ec-1a4b-462f-beca-31cf8a1671c8" providerId="AD" clId="Web-{371957E8-1440-DBC2-9EFE-CB10AF48FB1E}" dt="2026-06-16T11:54:03.151" v="243" actId="1076"/>
          <ac:spMkLst>
            <pc:docMk/>
            <pc:sldMk cId="2712414981" sldId="284"/>
            <ac:spMk id="6" creationId="{2E544C4E-723A-AD61-B1C9-66CFA2CAF906}"/>
          </ac:spMkLst>
        </pc:spChg>
        <pc:spChg chg="mod">
          <ac:chgData name="Thekla Njauw-Tomatala" userId="S::t.njauw-tomatala@dhd.nl::d63f38ec-1a4b-462f-beca-31cf8a1671c8" providerId="AD" clId="Web-{371957E8-1440-DBC2-9EFE-CB10AF48FB1E}" dt="2026-06-16T11:54:03.151" v="244" actId="1076"/>
          <ac:spMkLst>
            <pc:docMk/>
            <pc:sldMk cId="2712414981" sldId="284"/>
            <ac:spMk id="8" creationId="{61155449-13B4-FE60-A9FF-3FCA82C20D9A}"/>
          </ac:spMkLst>
        </pc:spChg>
        <pc:spChg chg="mod">
          <ac:chgData name="Thekla Njauw-Tomatala" userId="S::t.njauw-tomatala@dhd.nl::d63f38ec-1a4b-462f-beca-31cf8a1671c8" providerId="AD" clId="Web-{371957E8-1440-DBC2-9EFE-CB10AF48FB1E}" dt="2026-06-16T11:54:03.166" v="245" actId="1076"/>
          <ac:spMkLst>
            <pc:docMk/>
            <pc:sldMk cId="2712414981" sldId="284"/>
            <ac:spMk id="9" creationId="{BBBE403D-4D50-E645-E334-521E2291186C}"/>
          </ac:spMkLst>
        </pc:spChg>
        <pc:spChg chg="mod">
          <ac:chgData name="Thekla Njauw-Tomatala" userId="S::t.njauw-tomatala@dhd.nl::d63f38ec-1a4b-462f-beca-31cf8a1671c8" providerId="AD" clId="Web-{371957E8-1440-DBC2-9EFE-CB10AF48FB1E}" dt="2026-06-16T11:54:03.182" v="246" actId="1076"/>
          <ac:spMkLst>
            <pc:docMk/>
            <pc:sldMk cId="2712414981" sldId="284"/>
            <ac:spMk id="10" creationId="{F65CB239-41EA-A757-8CAD-49F8CC695AF7}"/>
          </ac:spMkLst>
        </pc:spChg>
        <pc:spChg chg="mod">
          <ac:chgData name="Thekla Njauw-Tomatala" userId="S::t.njauw-tomatala@dhd.nl::d63f38ec-1a4b-462f-beca-31cf8a1671c8" providerId="AD" clId="Web-{371957E8-1440-DBC2-9EFE-CB10AF48FB1E}" dt="2026-06-16T11:54:03.198" v="247" actId="1076"/>
          <ac:spMkLst>
            <pc:docMk/>
            <pc:sldMk cId="2712414981" sldId="284"/>
            <ac:spMk id="12" creationId="{179784DB-D115-478B-AD0A-160982F4FEE7}"/>
          </ac:spMkLst>
        </pc:spChg>
        <pc:spChg chg="mod">
          <ac:chgData name="Thekla Njauw-Tomatala" userId="S::t.njauw-tomatala@dhd.nl::d63f38ec-1a4b-462f-beca-31cf8a1671c8" providerId="AD" clId="Web-{371957E8-1440-DBC2-9EFE-CB10AF48FB1E}" dt="2026-06-16T11:54:03.198" v="248" actId="1076"/>
          <ac:spMkLst>
            <pc:docMk/>
            <pc:sldMk cId="2712414981" sldId="284"/>
            <ac:spMk id="13" creationId="{3B03CEBC-DE7E-F7D7-88EB-12CDD6D530C6}"/>
          </ac:spMkLst>
        </pc:spChg>
        <pc:picChg chg="mod">
          <ac:chgData name="Thekla Njauw-Tomatala" userId="S::t.njauw-tomatala@dhd.nl::d63f38ec-1a4b-462f-beca-31cf8a1671c8" providerId="AD" clId="Web-{371957E8-1440-DBC2-9EFE-CB10AF48FB1E}" dt="2026-06-16T11:54:03.213" v="249" actId="1076"/>
          <ac:picMkLst>
            <pc:docMk/>
            <pc:sldMk cId="2712414981" sldId="284"/>
            <ac:picMk id="22" creationId="{34AA8D9F-BA92-FB0D-DAB2-330BDBB41B66}"/>
          </ac:picMkLst>
        </pc:picChg>
        <pc:picChg chg="mod">
          <ac:chgData name="Thekla Njauw-Tomatala" userId="S::t.njauw-tomatala@dhd.nl::d63f38ec-1a4b-462f-beca-31cf8a1671c8" providerId="AD" clId="Web-{371957E8-1440-DBC2-9EFE-CB10AF48FB1E}" dt="2026-06-16T11:54:03.213" v="250" actId="1076"/>
          <ac:picMkLst>
            <pc:docMk/>
            <pc:sldMk cId="2712414981" sldId="284"/>
            <ac:picMk id="24" creationId="{447D20E3-BFA2-ACD3-8689-3581B7984690}"/>
          </ac:picMkLst>
        </pc:picChg>
      </pc:sldChg>
      <pc:sldChg chg="modSp del ord">
        <pc:chgData name="Thekla Njauw-Tomatala" userId="S::t.njauw-tomatala@dhd.nl::d63f38ec-1a4b-462f-beca-31cf8a1671c8" providerId="AD" clId="Web-{371957E8-1440-DBC2-9EFE-CB10AF48FB1E}" dt="2026-06-16T11:25:50.800" v="5"/>
        <pc:sldMkLst>
          <pc:docMk/>
          <pc:sldMk cId="0" sldId="288"/>
        </pc:sldMkLst>
        <pc:spChg chg="mod">
          <ac:chgData name="Thekla Njauw-Tomatala" userId="S::t.njauw-tomatala@dhd.nl::d63f38ec-1a4b-462f-beca-31cf8a1671c8" providerId="AD" clId="Web-{371957E8-1440-DBC2-9EFE-CB10AF48FB1E}" dt="2026-06-16T11:23:18.764" v="1" actId="20577"/>
          <ac:spMkLst>
            <pc:docMk/>
            <pc:sldMk cId="0" sldId="288"/>
            <ac:spMk id="6" creationId="{00000000-0000-0000-0000-000000000000}"/>
          </ac:spMkLst>
        </pc:spChg>
      </pc:sldChg>
      <pc:sldChg chg="modSp">
        <pc:chgData name="Thekla Njauw-Tomatala" userId="S::t.njauw-tomatala@dhd.nl::d63f38ec-1a4b-462f-beca-31cf8a1671c8" providerId="AD" clId="Web-{371957E8-1440-DBC2-9EFE-CB10AF48FB1E}" dt="2026-06-16T11:51:46.739" v="193" actId="20577"/>
        <pc:sldMkLst>
          <pc:docMk/>
          <pc:sldMk cId="2304183571" sldId="289"/>
        </pc:sldMkLst>
        <pc:spChg chg="mod">
          <ac:chgData name="Thekla Njauw-Tomatala" userId="S::t.njauw-tomatala@dhd.nl::d63f38ec-1a4b-462f-beca-31cf8a1671c8" providerId="AD" clId="Web-{371957E8-1440-DBC2-9EFE-CB10AF48FB1E}" dt="2026-06-16T11:51:46.739" v="193" actId="20577"/>
          <ac:spMkLst>
            <pc:docMk/>
            <pc:sldMk cId="2304183571" sldId="289"/>
            <ac:spMk id="3" creationId="{2EC3495F-CF35-B311-496A-8DBDE826D80C}"/>
          </ac:spMkLst>
        </pc:spChg>
      </pc:sldChg>
      <pc:sldChg chg="modNotes">
        <pc:chgData name="Thekla Njauw-Tomatala" userId="S::t.njauw-tomatala@dhd.nl::d63f38ec-1a4b-462f-beca-31cf8a1671c8" providerId="AD" clId="Web-{371957E8-1440-DBC2-9EFE-CB10AF48FB1E}" dt="2026-06-16T11:45:05.174" v="81"/>
        <pc:sldMkLst>
          <pc:docMk/>
          <pc:sldMk cId="2851443399" sldId="290"/>
        </pc:sldMkLst>
      </pc:sldChg>
      <pc:sldChg chg="modSp">
        <pc:chgData name="Thekla Njauw-Tomatala" userId="S::t.njauw-tomatala@dhd.nl::d63f38ec-1a4b-462f-beca-31cf8a1671c8" providerId="AD" clId="Web-{371957E8-1440-DBC2-9EFE-CB10AF48FB1E}" dt="2026-06-16T11:46:32.490" v="101" actId="1076"/>
        <pc:sldMkLst>
          <pc:docMk/>
          <pc:sldMk cId="1472025368" sldId="2139967878"/>
        </pc:sldMkLst>
        <pc:graphicFrameChg chg="mod">
          <ac:chgData name="Thekla Njauw-Tomatala" userId="S::t.njauw-tomatala@dhd.nl::d63f38ec-1a4b-462f-beca-31cf8a1671c8" providerId="AD" clId="Web-{371957E8-1440-DBC2-9EFE-CB10AF48FB1E}" dt="2026-06-16T11:46:32.490" v="101" actId="1076"/>
          <ac:graphicFrameMkLst>
            <pc:docMk/>
            <pc:sldMk cId="1472025368" sldId="2139967878"/>
            <ac:graphicFrameMk id="4" creationId="{38F2E220-CED4-AD1A-6FC9-E88C4E284E5C}"/>
          </ac:graphicFrameMkLst>
        </pc:graphicFrameChg>
      </pc:sldChg>
      <pc:sldChg chg="delSp mod modShow">
        <pc:chgData name="Thekla Njauw-Tomatala" userId="S::t.njauw-tomatala@dhd.nl::d63f38ec-1a4b-462f-beca-31cf8a1671c8" providerId="AD" clId="Web-{371957E8-1440-DBC2-9EFE-CB10AF48FB1E}" dt="2026-06-16T11:29:23.699" v="50"/>
        <pc:sldMkLst>
          <pc:docMk/>
          <pc:sldMk cId="1254704919" sldId="2139967879"/>
        </pc:sldMkLst>
        <pc:spChg chg="del">
          <ac:chgData name="Thekla Njauw-Tomatala" userId="S::t.njauw-tomatala@dhd.nl::d63f38ec-1a4b-462f-beca-31cf8a1671c8" providerId="AD" clId="Web-{371957E8-1440-DBC2-9EFE-CB10AF48FB1E}" dt="2026-06-16T11:23:29.201" v="2"/>
          <ac:spMkLst>
            <pc:docMk/>
            <pc:sldMk cId="1254704919" sldId="2139967879"/>
            <ac:spMk id="2" creationId="{849B4A5E-3A48-8B26-710B-73EB3016EA82}"/>
          </ac:spMkLst>
        </pc:spChg>
      </pc:sldChg>
      <pc:sldChg chg="delSp modSp modNotes">
        <pc:chgData name="Thekla Njauw-Tomatala" userId="S::t.njauw-tomatala@dhd.nl::d63f38ec-1a4b-462f-beca-31cf8a1671c8" providerId="AD" clId="Web-{371957E8-1440-DBC2-9EFE-CB10AF48FB1E}" dt="2026-06-16T11:49:48.109" v="138" actId="20577"/>
        <pc:sldMkLst>
          <pc:docMk/>
          <pc:sldMk cId="4100413071" sldId="2139967880"/>
        </pc:sldMkLst>
        <pc:spChg chg="del mod">
          <ac:chgData name="Thekla Njauw-Tomatala" userId="S::t.njauw-tomatala@dhd.nl::d63f38ec-1a4b-462f-beca-31cf8a1671c8" providerId="AD" clId="Web-{371957E8-1440-DBC2-9EFE-CB10AF48FB1E}" dt="2026-06-16T11:49:48.109" v="138" actId="20577"/>
          <ac:spMkLst>
            <pc:docMk/>
            <pc:sldMk cId="4100413071" sldId="2139967880"/>
            <ac:spMk id="2" creationId="{AC79BAC3-CB87-3728-25DF-56A6C8AD4BF7}"/>
          </ac:spMkLst>
        </pc:spChg>
      </pc:sldChg>
      <pc:sldChg chg="add mod replId modShow">
        <pc:chgData name="Thekla Njauw-Tomatala" userId="S::t.njauw-tomatala@dhd.nl::d63f38ec-1a4b-462f-beca-31cf8a1671c8" providerId="AD" clId="Web-{371957E8-1440-DBC2-9EFE-CB10AF48FB1E}" dt="2026-06-16T11:28:25.790" v="49"/>
        <pc:sldMkLst>
          <pc:docMk/>
          <pc:sldMk cId="3914912464" sldId="2139967881"/>
        </pc:sldMkLst>
      </pc:sldChg>
      <pc:sldChg chg="addSp delSp modSp new del">
        <pc:chgData name="Thekla Njauw-Tomatala" userId="S::t.njauw-tomatala@dhd.nl::d63f38ec-1a4b-462f-beca-31cf8a1671c8" providerId="AD" clId="Web-{371957E8-1440-DBC2-9EFE-CB10AF48FB1E}" dt="2026-06-16T11:26:38.146" v="16"/>
        <pc:sldMkLst>
          <pc:docMk/>
          <pc:sldMk cId="3517460118" sldId="2139967882"/>
        </pc:sldMkLst>
        <pc:picChg chg="add del mod">
          <ac:chgData name="Thekla Njauw-Tomatala" userId="S::t.njauw-tomatala@dhd.nl::d63f38ec-1a4b-462f-beca-31cf8a1671c8" providerId="AD" clId="Web-{371957E8-1440-DBC2-9EFE-CB10AF48FB1E}" dt="2026-06-16T11:26:02.129" v="9"/>
          <ac:picMkLst>
            <pc:docMk/>
            <pc:sldMk cId="3517460118" sldId="2139967882"/>
            <ac:picMk id="2" creationId="{BB4D12B3-1D38-2264-B521-013E3345E966}"/>
          </ac:picMkLst>
        </pc:picChg>
        <pc:picChg chg="add del mod">
          <ac:chgData name="Thekla Njauw-Tomatala" userId="S::t.njauw-tomatala@dhd.nl::d63f38ec-1a4b-462f-beca-31cf8a1671c8" providerId="AD" clId="Web-{371957E8-1440-DBC2-9EFE-CB10AF48FB1E}" dt="2026-06-16T11:26:30.052" v="13"/>
          <ac:picMkLst>
            <pc:docMk/>
            <pc:sldMk cId="3517460118" sldId="2139967882"/>
            <ac:picMk id="3" creationId="{78B2A44B-C526-345E-2589-FA3790AD12CD}"/>
          </ac:picMkLst>
        </pc:picChg>
      </pc:sldChg>
      <pc:sldChg chg="addSp delSp modSp add ord replId modNotes">
        <pc:chgData name="Thekla Njauw-Tomatala" userId="S::t.njauw-tomatala@dhd.nl::d63f38ec-1a4b-462f-beca-31cf8a1671c8" providerId="AD" clId="Web-{371957E8-1440-DBC2-9EFE-CB10AF48FB1E}" dt="2026-06-16T11:28:01.258" v="48"/>
        <pc:sldMkLst>
          <pc:docMk/>
          <pc:sldMk cId="1407196857" sldId="2139967883"/>
        </pc:sldMkLst>
        <pc:spChg chg="mod">
          <ac:chgData name="Thekla Njauw-Tomatala" userId="S::t.njauw-tomatala@dhd.nl::d63f38ec-1a4b-462f-beca-31cf8a1671c8" providerId="AD" clId="Web-{371957E8-1440-DBC2-9EFE-CB10AF48FB1E}" dt="2026-06-16T11:26:59.678" v="37" actId="14100"/>
          <ac:spMkLst>
            <pc:docMk/>
            <pc:sldMk cId="1407196857" sldId="2139967883"/>
            <ac:spMk id="2" creationId="{457AD665-F11E-188B-352A-A143F902122B}"/>
          </ac:spMkLst>
        </pc:spChg>
        <pc:spChg chg="del">
          <ac:chgData name="Thekla Njauw-Tomatala" userId="S::t.njauw-tomatala@dhd.nl::d63f38ec-1a4b-462f-beca-31cf8a1671c8" providerId="AD" clId="Web-{371957E8-1440-DBC2-9EFE-CB10AF48FB1E}" dt="2026-06-16T11:26:42.568" v="17"/>
          <ac:spMkLst>
            <pc:docMk/>
            <pc:sldMk cId="1407196857" sldId="2139967883"/>
            <ac:spMk id="3" creationId="{30D0692C-AB78-83A8-BE93-F130B54D9F5A}"/>
          </ac:spMkLst>
        </pc:spChg>
        <pc:spChg chg="add del mod">
          <ac:chgData name="Thekla Njauw-Tomatala" userId="S::t.njauw-tomatala@dhd.nl::d63f38ec-1a4b-462f-beca-31cf8a1671c8" providerId="AD" clId="Web-{371957E8-1440-DBC2-9EFE-CB10AF48FB1E}" dt="2026-06-16T11:27:19.163" v="39"/>
          <ac:spMkLst>
            <pc:docMk/>
            <pc:sldMk cId="1407196857" sldId="2139967883"/>
            <ac:spMk id="5" creationId="{BB5B4FBB-62C5-2B8A-54A1-ADC1BD95391E}"/>
          </ac:spMkLst>
        </pc:spChg>
        <pc:picChg chg="add del mod">
          <ac:chgData name="Thekla Njauw-Tomatala" userId="S::t.njauw-tomatala@dhd.nl::d63f38ec-1a4b-462f-beca-31cf8a1671c8" providerId="AD" clId="Web-{371957E8-1440-DBC2-9EFE-CB10AF48FB1E}" dt="2026-06-16T11:27:28.882" v="43"/>
          <ac:picMkLst>
            <pc:docMk/>
            <pc:sldMk cId="1407196857" sldId="2139967883"/>
            <ac:picMk id="6" creationId="{70C4C2EA-8A6D-436C-5CA7-275DAD745E7D}"/>
          </ac:picMkLst>
        </pc:picChg>
        <pc:picChg chg="add mod">
          <ac:chgData name="Thekla Njauw-Tomatala" userId="S::t.njauw-tomatala@dhd.nl::d63f38ec-1a4b-462f-beca-31cf8a1671c8" providerId="AD" clId="Web-{371957E8-1440-DBC2-9EFE-CB10AF48FB1E}" dt="2026-06-16T11:27:50.304" v="47" actId="1076"/>
          <ac:picMkLst>
            <pc:docMk/>
            <pc:sldMk cId="1407196857" sldId="2139967883"/>
            <ac:picMk id="7" creationId="{50CAC72E-2575-A1D5-828A-08A155545BC3}"/>
          </ac:picMkLst>
        </pc:picChg>
      </pc:sldChg>
    </pc:docChg>
  </pc:docChgLst>
  <pc:docChgLst>
    <pc:chgData name="Anouk Walinga" userId="S::walinga@dhd.nl::4b79a37d-41a8-4cb9-b5bc-9935cff1928f" providerId="AD" clId="Web-{792703E9-2BB2-0729-65F2-E7EA8F38907A}"/>
    <pc:docChg chg="modSld">
      <pc:chgData name="Anouk Walinga" userId="S::walinga@dhd.nl::4b79a37d-41a8-4cb9-b5bc-9935cff1928f" providerId="AD" clId="Web-{792703E9-2BB2-0729-65F2-E7EA8F38907A}" dt="2026-05-20T14:27:26.959" v="1" actId="20577"/>
      <pc:docMkLst>
        <pc:docMk/>
      </pc:docMkLst>
      <pc:sldChg chg="modSp">
        <pc:chgData name="Anouk Walinga" userId="S::walinga@dhd.nl::4b79a37d-41a8-4cb9-b5bc-9935cff1928f" providerId="AD" clId="Web-{792703E9-2BB2-0729-65F2-E7EA8F38907A}" dt="2026-05-20T14:27:26.959" v="1" actId="20577"/>
        <pc:sldMkLst>
          <pc:docMk/>
          <pc:sldMk cId="3588334606" sldId="266"/>
        </pc:sldMkLst>
        <pc:spChg chg="mod">
          <ac:chgData name="Anouk Walinga" userId="S::walinga@dhd.nl::4b79a37d-41a8-4cb9-b5bc-9935cff1928f" providerId="AD" clId="Web-{792703E9-2BB2-0729-65F2-E7EA8F38907A}" dt="2026-05-20T14:27:26.959" v="1" actId="20577"/>
          <ac:spMkLst>
            <pc:docMk/>
            <pc:sldMk cId="3588334606" sldId="266"/>
            <ac:spMk id="4" creationId="{20D5CF18-FE32-2112-15A1-882AC4105BF8}"/>
          </ac:spMkLst>
        </pc:spChg>
      </pc:sldChg>
    </pc:docChg>
  </pc:docChgLst>
  <pc:docChgLst>
    <pc:chgData name="Pim Volkert" userId="S::p.volkert@dhd.nl::b839307d-8e49-44f7-8c92-dea1f7355734" providerId="AD" clId="Web-{814FE4B7-4017-60CE-7AB5-5FEE46CBF653}"/>
    <pc:docChg chg="modSld">
      <pc:chgData name="Pim Volkert" userId="S::p.volkert@dhd.nl::b839307d-8e49-44f7-8c92-dea1f7355734" providerId="AD" clId="Web-{814FE4B7-4017-60CE-7AB5-5FEE46CBF653}" dt="2026-05-26T13:54:57.555" v="4" actId="20577"/>
      <pc:docMkLst>
        <pc:docMk/>
      </pc:docMkLst>
      <pc:sldChg chg="modSp">
        <pc:chgData name="Pim Volkert" userId="S::p.volkert@dhd.nl::b839307d-8e49-44f7-8c92-dea1f7355734" providerId="AD" clId="Web-{814FE4B7-4017-60CE-7AB5-5FEE46CBF653}" dt="2026-05-26T13:54:57.555" v="4" actId="20577"/>
        <pc:sldMkLst>
          <pc:docMk/>
          <pc:sldMk cId="3968077972" sldId="285"/>
        </pc:sldMkLst>
        <pc:spChg chg="mod">
          <ac:chgData name="Pim Volkert" userId="S::p.volkert@dhd.nl::b839307d-8e49-44f7-8c92-dea1f7355734" providerId="AD" clId="Web-{814FE4B7-4017-60CE-7AB5-5FEE46CBF653}" dt="2026-05-26T13:54:57.555" v="4" actId="20577"/>
          <ac:spMkLst>
            <pc:docMk/>
            <pc:sldMk cId="3968077972" sldId="285"/>
            <ac:spMk id="6" creationId="{2485F374-5F59-836E-F00D-127DDEA9407C}"/>
          </ac:spMkLst>
        </pc:spChg>
      </pc:sldChg>
    </pc:docChg>
  </pc:docChgLst>
  <pc:docChgLst>
    <pc:chgData name="Pim Volkert" userId="S::p.volkert@dhd.nl::b839307d-8e49-44f7-8c92-dea1f7355734" providerId="AD" clId="Web-{8AB9E3C4-0855-DBA7-ACB4-57A13E6BFE8D}"/>
    <pc:docChg chg="addSld delSld modSld delSection modSection">
      <pc:chgData name="Pim Volkert" userId="S::p.volkert@dhd.nl::b839307d-8e49-44f7-8c92-dea1f7355734" providerId="AD" clId="Web-{8AB9E3C4-0855-DBA7-ACB4-57A13E6BFE8D}" dt="2026-06-16T12:23:11.268" v="18" actId="1076"/>
      <pc:docMkLst>
        <pc:docMk/>
      </pc:docMkLst>
      <pc:sldChg chg="del">
        <pc:chgData name="Pim Volkert" userId="S::p.volkert@dhd.nl::b839307d-8e49-44f7-8c92-dea1f7355734" providerId="AD" clId="Web-{8AB9E3C4-0855-DBA7-ACB4-57A13E6BFE8D}" dt="2026-06-16T12:22:20.970" v="5"/>
        <pc:sldMkLst>
          <pc:docMk/>
          <pc:sldMk cId="603646952" sldId="269"/>
        </pc:sldMkLst>
      </pc:sldChg>
      <pc:sldChg chg="add del">
        <pc:chgData name="Pim Volkert" userId="S::p.volkert@dhd.nl::b839307d-8e49-44f7-8c92-dea1f7355734" providerId="AD" clId="Web-{8AB9E3C4-0855-DBA7-ACB4-57A13E6BFE8D}" dt="2026-06-16T12:23:01.612" v="14"/>
        <pc:sldMkLst>
          <pc:docMk/>
          <pc:sldMk cId="1472025368" sldId="2139967878"/>
        </pc:sldMkLst>
      </pc:sldChg>
      <pc:sldChg chg="modSp add modNotes">
        <pc:chgData name="Pim Volkert" userId="S::p.volkert@dhd.nl::b839307d-8e49-44f7-8c92-dea1f7355734" providerId="AD" clId="Web-{8AB9E3C4-0855-DBA7-ACB4-57A13E6BFE8D}" dt="2026-06-16T12:23:11.268" v="18" actId="1076"/>
        <pc:sldMkLst>
          <pc:docMk/>
          <pc:sldMk cId="1565444076" sldId="2139967884"/>
        </pc:sldMkLst>
        <pc:grpChg chg="mod">
          <ac:chgData name="Pim Volkert" userId="S::p.volkert@dhd.nl::b839307d-8e49-44f7-8c92-dea1f7355734" providerId="AD" clId="Web-{8AB9E3C4-0855-DBA7-ACB4-57A13E6BFE8D}" dt="2026-06-16T12:23:11.049" v="15" actId="1076"/>
          <ac:grpSpMkLst>
            <pc:docMk/>
            <pc:sldMk cId="1565444076" sldId="2139967884"/>
            <ac:grpSpMk id="24" creationId="{9D75A35E-8E9C-DB4C-A603-AB588CC6DAF3}"/>
          </ac:grpSpMkLst>
        </pc:grpChg>
        <pc:grpChg chg="mod">
          <ac:chgData name="Pim Volkert" userId="S::p.volkert@dhd.nl::b839307d-8e49-44f7-8c92-dea1f7355734" providerId="AD" clId="Web-{8AB9E3C4-0855-DBA7-ACB4-57A13E6BFE8D}" dt="2026-06-16T12:23:11.159" v="16" actId="1076"/>
          <ac:grpSpMkLst>
            <pc:docMk/>
            <pc:sldMk cId="1565444076" sldId="2139967884"/>
            <ac:grpSpMk id="25" creationId="{1BAE0E50-3310-BC2F-CF2B-02D66B27FBF9}"/>
          </ac:grpSpMkLst>
        </pc:grpChg>
        <pc:grpChg chg="mod">
          <ac:chgData name="Pim Volkert" userId="S::p.volkert@dhd.nl::b839307d-8e49-44f7-8c92-dea1f7355734" providerId="AD" clId="Web-{8AB9E3C4-0855-DBA7-ACB4-57A13E6BFE8D}" dt="2026-06-16T12:23:11.221" v="17" actId="1076"/>
          <ac:grpSpMkLst>
            <pc:docMk/>
            <pc:sldMk cId="1565444076" sldId="2139967884"/>
            <ac:grpSpMk id="26" creationId="{9B652953-A473-421C-A3F4-DFC8F4D1270E}"/>
          </ac:grpSpMkLst>
        </pc:grpChg>
        <pc:grpChg chg="mod">
          <ac:chgData name="Pim Volkert" userId="S::p.volkert@dhd.nl::b839307d-8e49-44f7-8c92-dea1f7355734" providerId="AD" clId="Web-{8AB9E3C4-0855-DBA7-ACB4-57A13E6BFE8D}" dt="2026-06-16T12:23:11.268" v="18" actId="1076"/>
          <ac:grpSpMkLst>
            <pc:docMk/>
            <pc:sldMk cId="1565444076" sldId="2139967884"/>
            <ac:grpSpMk id="27" creationId="{77E77110-E2A5-CAC8-7583-DD7849F47C42}"/>
          </ac:grpSpMkLst>
        </pc:grpChg>
      </pc:sldChg>
    </pc:docChg>
  </pc:docChgLst>
  <pc:docChgLst>
    <pc:chgData name="Pim Volkert" userId="S::p.volkert@dhd.nl::b839307d-8e49-44f7-8c92-dea1f7355734" providerId="AD" clId="Web-{A964F8D9-AB40-AA99-2519-D8601446D89B}"/>
    <pc:docChg chg="mod modSld">
      <pc:chgData name="Pim Volkert" userId="S::p.volkert@dhd.nl::b839307d-8e49-44f7-8c92-dea1f7355734" providerId="AD" clId="Web-{A964F8D9-AB40-AA99-2519-D8601446D89B}" dt="2026-06-16T11:39:18.097" v="1"/>
      <pc:docMkLst>
        <pc:docMk/>
      </pc:docMkLst>
      <pc:sldChg chg="modCm">
        <pc:chgData name="Pim Volkert" userId="S::p.volkert@dhd.nl::b839307d-8e49-44f7-8c92-dea1f7355734" providerId="AD" clId="Web-{A964F8D9-AB40-AA99-2519-D8601446D89B}" dt="2026-06-16T11:39:18.097" v="1"/>
        <pc:sldMkLst>
          <pc:docMk/>
          <pc:sldMk cId="603646952" sldId="269"/>
        </pc:sldMkLst>
        <pc:extLst>
          <p:ext xmlns:p="http://schemas.openxmlformats.org/presentationml/2006/main" uri="{D6D511B9-2390-475A-947B-AFAB55BFBCF1}">
            <pc226:cmChg xmlns:pc226="http://schemas.microsoft.com/office/powerpoint/2022/06/main/command" chg="">
              <pc226:chgData name="Pim Volkert" userId="S::p.volkert@dhd.nl::b839307d-8e49-44f7-8c92-dea1f7355734" providerId="AD" clId="Web-{A964F8D9-AB40-AA99-2519-D8601446D89B}" dt="2026-06-16T11:39:18.097" v="1"/>
              <pc2:cmMkLst xmlns:pc2="http://schemas.microsoft.com/office/powerpoint/2019/9/main/command">
                <pc:docMk/>
                <pc:sldMk cId="603646952" sldId="269"/>
                <pc2:cmMk id="{AA040451-4A58-4E38-B980-F9898B77FF1B}"/>
              </pc2:cmMkLst>
              <pc226:cmRplyChg chg="del">
                <pc226:chgData name="Pim Volkert" userId="S::p.volkert@dhd.nl::b839307d-8e49-44f7-8c92-dea1f7355734" providerId="AD" clId="Web-{A964F8D9-AB40-AA99-2519-D8601446D89B}" dt="2026-06-16T11:39:18.097" v="1"/>
                <pc2:cmRplyMkLst xmlns:pc2="http://schemas.microsoft.com/office/powerpoint/2019/9/main/command">
                  <pc:docMk/>
                  <pc:sldMk cId="603646952" sldId="269"/>
                  <pc2:cmMk id="{AA040451-4A58-4E38-B980-F9898B77FF1B}"/>
                  <pc2:cmRplyMk id="{5C0A150A-7D9E-4FF0-A767-018B9BDB25E6}"/>
                </pc2:cmRplyMkLst>
              </pc226:cmRplyChg>
            </pc226:cmChg>
          </p:ext>
        </pc:extLst>
      </pc:sldChg>
      <pc:sldChg chg="addSp modNotes">
        <pc:chgData name="Pim Volkert" userId="S::p.volkert@dhd.nl::b839307d-8e49-44f7-8c92-dea1f7355734" providerId="AD" clId="Web-{A964F8D9-AB40-AA99-2519-D8601446D89B}" dt="2026-06-16T11:39:18.097" v="1"/>
        <pc:sldMkLst>
          <pc:docMk/>
          <pc:sldMk cId="4204747770" sldId="272"/>
        </pc:sldMkLst>
        <pc:spChg chg="add">
          <ac:chgData name="Pim Volkert" userId="S::p.volkert@dhd.nl::b839307d-8e49-44f7-8c92-dea1f7355734" providerId="AD" clId="Web-{A964F8D9-AB40-AA99-2519-D8601446D89B}" dt="2026-06-16T11:39:18.097" v="1"/>
          <ac:spMkLst>
            <pc:docMk/>
            <pc:sldMk cId="4204747770" sldId="272"/>
            <ac:spMk id="2" creationId="{384CB6D0-8511-BD8B-2527-85FE6B4BC1C2}"/>
          </ac:spMkLst>
        </pc:spChg>
      </pc:sldChg>
      <pc:sldChg chg="modNotes">
        <pc:chgData name="Pim Volkert" userId="S::p.volkert@dhd.nl::b839307d-8e49-44f7-8c92-dea1f7355734" providerId="AD" clId="Web-{A964F8D9-AB40-AA99-2519-D8601446D89B}" dt="2026-06-16T11:39:18.097" v="1"/>
        <pc:sldMkLst>
          <pc:docMk/>
          <pc:sldMk cId="2187196277" sldId="274"/>
        </pc:sldMkLst>
      </pc:sldChg>
      <pc:sldChg chg="modNotes">
        <pc:chgData name="Pim Volkert" userId="S::p.volkert@dhd.nl::b839307d-8e49-44f7-8c92-dea1f7355734" providerId="AD" clId="Web-{A964F8D9-AB40-AA99-2519-D8601446D89B}" dt="2026-06-16T11:39:18.097" v="1"/>
        <pc:sldMkLst>
          <pc:docMk/>
          <pc:sldMk cId="2851443399" sldId="290"/>
        </pc:sldMkLst>
      </pc:sldChg>
      <pc:sldChg chg="modNotes">
        <pc:chgData name="Pim Volkert" userId="S::p.volkert@dhd.nl::b839307d-8e49-44f7-8c92-dea1f7355734" providerId="AD" clId="Web-{A964F8D9-AB40-AA99-2519-D8601446D89B}" dt="2026-06-16T11:39:18.097" v="1"/>
        <pc:sldMkLst>
          <pc:docMk/>
          <pc:sldMk cId="1254704919" sldId="2139967879"/>
        </pc:sldMkLst>
      </pc:sldChg>
      <pc:sldChg chg="addSp">
        <pc:chgData name="Pim Volkert" userId="S::p.volkert@dhd.nl::b839307d-8e49-44f7-8c92-dea1f7355734" providerId="AD" clId="Web-{A964F8D9-AB40-AA99-2519-D8601446D89B}" dt="2026-06-16T11:39:18.097" v="1"/>
        <pc:sldMkLst>
          <pc:docMk/>
          <pc:sldMk cId="4100413071" sldId="2139967880"/>
        </pc:sldMkLst>
        <pc:spChg chg="add">
          <ac:chgData name="Pim Volkert" userId="S::p.volkert@dhd.nl::b839307d-8e49-44f7-8c92-dea1f7355734" providerId="AD" clId="Web-{A964F8D9-AB40-AA99-2519-D8601446D89B}" dt="2026-06-16T11:39:18.097" v="1"/>
          <ac:spMkLst>
            <pc:docMk/>
            <pc:sldMk cId="4100413071" sldId="2139967880"/>
            <ac:spMk id="2" creationId="{AC79BAC3-CB87-3728-25DF-56A6C8AD4BF7}"/>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49099" cy="498932"/>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54939" y="0"/>
            <a:ext cx="2949099" cy="498932"/>
          </a:xfrm>
          <a:prstGeom prst="rect">
            <a:avLst/>
          </a:prstGeom>
        </p:spPr>
        <p:txBody>
          <a:bodyPr vert="horz" lIns="91440" tIns="45720" rIns="91440" bIns="45720" rtlCol="0"/>
          <a:lstStyle>
            <a:lvl1pPr algn="r">
              <a:defRPr sz="1200"/>
            </a:lvl1pPr>
          </a:lstStyle>
          <a:p>
            <a:fld id="{24591E66-BDED-4C5D-8E25-FF9D01BA30A1}" type="datetimeFigureOut">
              <a:rPr lang="nl-NL" smtClean="0"/>
              <a:t>16-6-2026</a:t>
            </a:fld>
            <a:endParaRPr lang="nl-NL"/>
          </a:p>
        </p:txBody>
      </p:sp>
      <p:sp>
        <p:nvSpPr>
          <p:cNvPr id="4" name="Tijdelijke aanduiding voor dia-afbeelding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0562" y="4785598"/>
            <a:ext cx="5444490" cy="3915489"/>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3C8EF6DC-E755-4C96-BE30-76E12B93347A}" type="slidenum">
              <a:rPr lang="nl-NL" smtClean="0"/>
              <a:t>‹#›</a:t>
            </a:fld>
            <a:endParaRPr lang="nl-NL"/>
          </a:p>
        </p:txBody>
      </p:sp>
    </p:spTree>
    <p:extLst>
      <p:ext uri="{BB962C8B-B14F-4D97-AF65-F5344CB8AC3E}">
        <p14:creationId xmlns:p14="http://schemas.microsoft.com/office/powerpoint/2010/main" val="41613114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3C8EF6DC-E755-4C96-BE30-76E12B93347A}" type="slidenum">
              <a:rPr lang="nl-NL" smtClean="0"/>
              <a:t>1</a:t>
            </a:fld>
            <a:endParaRPr lang="nl-NL"/>
          </a:p>
        </p:txBody>
      </p:sp>
    </p:spTree>
    <p:extLst>
      <p:ext uri="{BB962C8B-B14F-4D97-AF65-F5344CB8AC3E}">
        <p14:creationId xmlns:p14="http://schemas.microsoft.com/office/powerpoint/2010/main" val="14674659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Op deze dia laten we zien hoe de probleemlijst een centrale rol speelt bij de overdracht van een medisch specialist naar het ziekenhuis. De specialist legt de relevante diagnoses en problemen vast in de probleemlijst, waarna deze informatie eenduidig en betrouwbaar beschikbaar komt voor het ziekenhuis dat de vervolgzorg op zich neemt.</a:t>
            </a:r>
          </a:p>
          <a:p>
            <a:endParaRPr lang="nl-NL"/>
          </a:p>
          <a:p>
            <a:r>
              <a:rPr lang="nl-NL"/>
              <a:t>Door te werken met heldere afspraken, paraplutermen en generieke termen ontstaat een gedeeld beeld dat over de muren van organisaties heen herkenbaar blijft. Zo hoeft de patiënt zijn verhaal niet opnieuw te vertellen en kan het ziekenhuis direct voortbouwen op wat al bekend is.</a:t>
            </a:r>
          </a:p>
          <a:p>
            <a:endParaRPr lang="nl-NL"/>
          </a:p>
          <a:p>
            <a:r>
              <a:rPr lang="nl-NL"/>
              <a:t>Benadruk in de toelichting dat de probleemlijst pas waardevol is wanneer zij actueel, volledig en uitwisselbaar is. Goede gegevensuitwisseling tussen specialist en ziekenhuis is daarmee essentieel voor veilige zorg, soepele overdracht en betrouwbaar hergebruik van data.</a:t>
            </a:r>
          </a:p>
        </p:txBody>
      </p:sp>
      <p:sp>
        <p:nvSpPr>
          <p:cNvPr id="4" name="Tijdelijke aanduiding voor dianummer 3"/>
          <p:cNvSpPr>
            <a:spLocks noGrp="1"/>
          </p:cNvSpPr>
          <p:nvPr>
            <p:ph type="sldNum" sz="quarter" idx="5"/>
          </p:nvPr>
        </p:nvSpPr>
        <p:spPr/>
        <p:txBody>
          <a:bodyPr/>
          <a:lstStyle/>
          <a:p>
            <a:fld id="{3C8EF6DC-E755-4C96-BE30-76E12B93347C}" type="slidenum">
              <a:rPr lang="nl-NL" smtClean="0"/>
              <a:t>11</a:t>
            </a:fld>
            <a:endParaRPr lang="nl-NL"/>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Op deze dia laten we met een concreet voorbeeld zien hoe een behandelde COPD een plek krijgt op de probleemlijst. De aandoening is op dit moment niet actief in behandeling, maar de informatie blijft belangrijk voor de zorg die de patiënt nu of in de toekomst ontvangt – bijvoorbeeld bij medicatiekeuzes, bij beoordeling van klachten of bij ingrepen waarbij de longfunctie een rol speelt.</a:t>
            </a:r>
          </a:p>
          <a:p>
            <a:r>
              <a:rPr lang="nl-NL"/>
              <a:t>Volgens het BRIDGE-schema valt dit voorbeeld onder de categorie niet-actueel, maar nog wel relevant. De diagnose wordt niet verwijderd uit de probleemlijst, maar verschuift naar de voorgeschiedenis. Zo blijft het overzicht voor de zorgverlener helder, terwijl de informatie beschikbaar blijft voor collega’s en voor vervolgcontacten.</a:t>
            </a:r>
          </a:p>
          <a:p>
            <a:endParaRPr lang="nl-NL"/>
          </a:p>
          <a:p>
            <a:r>
              <a:rPr lang="nl-NL"/>
              <a:t>Rechts op de dia zien we daarnaast dat de patiënt zelf de probleemlijst rustig thuis kan nalezen. Doordat de informatie eenduidig en begrijpelijk is vastgelegd, krijgt de patiënt op een eigen moment inzicht in welke diagnoses bekend zijn, wat actief speelt en wat tot de voorgeschiedenis hoort. Dat versterkt het gesprek met de zorgverlener, vergroot het begrip van de eigen situatie en draagt bij aan gedeelde besluitvorming.</a:t>
            </a:r>
          </a:p>
          <a:p>
            <a:endParaRPr lang="nl-NL"/>
          </a:p>
          <a:p>
            <a:r>
              <a:rPr lang="nl-NL"/>
              <a:t>Benadruk in de toelichting dat juist dit type registratie de waarde van een eenduidige probleemlijst zichtbaar maakt: ook problemen die op dit moment niet actief zijn, kunnen later opnieuw van betekenis worden. Een goede vastlegging in het heden zorgt ervoor dat de zorg morgen veiliger, beter onderbouwd en beter overdraagbaar is.</a:t>
            </a:r>
          </a:p>
        </p:txBody>
      </p:sp>
      <p:sp>
        <p:nvSpPr>
          <p:cNvPr id="4" name="Tijdelijke aanduiding voor dianummer 3"/>
          <p:cNvSpPr>
            <a:spLocks noGrp="1"/>
          </p:cNvSpPr>
          <p:nvPr>
            <p:ph type="sldNum" sz="quarter" idx="5"/>
          </p:nvPr>
        </p:nvSpPr>
        <p:spPr/>
        <p:txBody>
          <a:bodyPr/>
          <a:lstStyle/>
          <a:p>
            <a:fld id="{3C8EF6DC-E755-4C96-BE30-76E12B93347A}" type="slidenum">
              <a:rPr lang="nl-NL" smtClean="0"/>
              <a:t>12</a:t>
            </a:fld>
            <a:endParaRPr lang="nl-NL"/>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Op deze dia introduceren we de </a:t>
            </a:r>
            <a:r>
              <a:rPr lang="nl-NL" err="1"/>
              <a:t>persona’s</a:t>
            </a:r>
            <a:r>
              <a:rPr lang="nl-NL"/>
              <a:t> die we hebben uitgewerkt om in beeld te brengen hoe verschillende zorgverleners de probleemlijst in de praktijk gebruiken. De </a:t>
            </a:r>
            <a:r>
              <a:rPr lang="nl-NL" err="1"/>
              <a:t>persona’s</a:t>
            </a:r>
            <a:r>
              <a:rPr lang="nl-NL"/>
              <a:t> zijn geen echte personen, maar samengestelde profielen die zijn gebaseerd op gesprekken en observaties bij gebruikers.</a:t>
            </a:r>
          </a:p>
          <a:p>
            <a:endParaRPr lang="nl-NL"/>
          </a:p>
          <a:p>
            <a:r>
              <a:rPr lang="nl-NL"/>
              <a:t>We onderscheiden vier persona’s: Dr. Praktisch, Dr. Functioneel, Dr. Overzicht en Dr. Compleet. Elk profiel laat een ander gebruikspatroon zien, met eigen uitdagingen, behoeften en emoties rondom de probleemlijst.</a:t>
            </a:r>
          </a:p>
          <a:p>
            <a:endParaRPr lang="nl-NL"/>
          </a:p>
          <a:p>
            <a:r>
              <a:rPr lang="nl-NL"/>
              <a:t>De persona’s helpen ons om verbeteringen aan de probleemlijst te toetsen aan de werkelijkheid: voor wie ontwerpen we, welke knelpunten lossen we op en waar moet de oplossing minimaal aan voldoen. In de volgende dia’s lichten we de vier persona’s een voor een toe.</a:t>
            </a:r>
          </a:p>
        </p:txBody>
      </p:sp>
      <p:sp>
        <p:nvSpPr>
          <p:cNvPr id="4" name="Tijdelijke aanduiding voor dianummer 3"/>
          <p:cNvSpPr>
            <a:spLocks noGrp="1"/>
          </p:cNvSpPr>
          <p:nvPr>
            <p:ph type="sldNum" sz="quarter" idx="5"/>
          </p:nvPr>
        </p:nvSpPr>
        <p:spPr/>
        <p:txBody>
          <a:bodyPr/>
          <a:lstStyle/>
          <a:p>
            <a:fld id="{65ED40CC-D55B-412F-AA5E-D13E75CC2756}" type="slidenum">
              <a:rPr lang="nl-NL" smtClean="0"/>
              <a:t>13</a:t>
            </a:fld>
            <a:endParaRPr lang="nl-NL"/>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Op deze dia introduceren we de persona’s die we hebben uitgewerkt om in beeld te brengen hoe verschillende zorgverleners de probleemlijst in de praktijk gebruiken. De persona’s zijn geen echte personen, maar samengestelde profielen die zijn gebaseerd op gesprekken en observaties bij gebruikers.</a:t>
            </a:r>
          </a:p>
          <a:p>
            <a:endParaRPr lang="nl-NL"/>
          </a:p>
          <a:p>
            <a:r>
              <a:rPr lang="nl-NL"/>
              <a:t>We onderscheiden vier persona’s: Dr. Praktisch, Dr. Functioneel, Dr. Overzicht en Dr. Compleet. Elk profiel laat een ander gebruikspatroon zien, met eigen uitdagingen, behoeften en emoties rondom de probleemlijst.</a:t>
            </a:r>
          </a:p>
          <a:p>
            <a:endParaRPr lang="nl-NL"/>
          </a:p>
          <a:p>
            <a:r>
              <a:rPr lang="nl-NL"/>
              <a:t>De persona’s helpen ons om verbeteringen aan de probleemlijst te toetsen aan de werkelijkheid: voor wie ontwerpen we, welke knelpunten lossen we op en waar moet de oplossing minimaal aan voldoen. In de volgende dia’s lichten we de vier persona’s een voor een toe.</a:t>
            </a:r>
          </a:p>
          <a:p>
            <a:endParaRPr lang="nl-NL"/>
          </a:p>
        </p:txBody>
      </p:sp>
      <p:sp>
        <p:nvSpPr>
          <p:cNvPr id="4" name="Tijdelijke aanduiding voor dianummer 3"/>
          <p:cNvSpPr>
            <a:spLocks noGrp="1"/>
          </p:cNvSpPr>
          <p:nvPr>
            <p:ph type="sldNum" sz="quarter" idx="5"/>
          </p:nvPr>
        </p:nvSpPr>
        <p:spPr/>
        <p:txBody>
          <a:bodyPr/>
          <a:lstStyle/>
          <a:p>
            <a:fld id="{3C8EF6DC-E755-4C96-BE30-76E12B93347A}" type="slidenum">
              <a:rPr lang="nl-NL" smtClean="0"/>
              <a:t>14</a:t>
            </a:fld>
            <a:endParaRPr lang="nl-NL"/>
          </a:p>
        </p:txBody>
      </p:sp>
    </p:spTree>
    <p:extLst>
      <p:ext uri="{BB962C8B-B14F-4D97-AF65-F5344CB8AC3E}">
        <p14:creationId xmlns:p14="http://schemas.microsoft.com/office/powerpoint/2010/main" val="30464399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Dr. Praktisch is 39 jaar, werkt als vasculair chirurg en heeft 5 jaar werkervaring met 9 jaar EPD-ervaring en een introductietraining. Hij gebruikt de probleemlijst vooral functioneel: tijdens het consult voegt hij problemen toe om een DBC te kunnen openen en orders te kunnen plaatsen.</a:t>
            </a:r>
          </a:p>
          <a:p>
            <a:r>
              <a:rPr lang="nl-NL"/>
              <a:t>Dr. Praktisch voelt niet de noodzaak om de probleemlijst structureel up-to-date te houden. Voor betrouwbare medische informatie zoekt hij liever in brieven binnen het EPD. Zijn uitdagingen liggen vooral bij het vinden van de juiste terminologie, tijdgebrek, onduidelijkheid over de verantwoordelijkheid en moeite met het aanpassen van bestaande problemen.</a:t>
            </a:r>
          </a:p>
          <a:p>
            <a:r>
              <a:rPr lang="nl-NL"/>
              <a:t>Zijn belangrijkste behoeften zijn een betere gebruiksvriendelijkheid en meer tijd en training om de probleemlijst goed bij te houden. Zijn citaat ‘Als er geen probleem is toegevoegd aan de probleemlijst, kun je geen orders plaatsen’ laat zien dat hij de lijst vooral als administratieve voorwaarde ervaart. Emotioneel is hij gefrustreerd door het gebrek aan gebruiksvriendelijkheid en aan vertrouwen in de juistheid van de lijst.</a:t>
            </a:r>
          </a:p>
          <a:p>
            <a:r>
              <a:rPr lang="nl-NL"/>
              <a:t>Benadruk in de toelichting dat Dr. Praktisch staat voor de zorgverlener die de probleemlijst pragmatisch gebruikt, maar door tijdsdruk en onduidelijke afspraken nu nog te weinig profijt heeft van een eenduidige registratie.</a:t>
            </a:r>
          </a:p>
        </p:txBody>
      </p:sp>
      <p:sp>
        <p:nvSpPr>
          <p:cNvPr id="4" name="Tijdelijke aanduiding voor dianummer 3"/>
          <p:cNvSpPr>
            <a:spLocks noGrp="1"/>
          </p:cNvSpPr>
          <p:nvPr>
            <p:ph type="sldNum" sz="quarter" idx="5"/>
          </p:nvPr>
        </p:nvSpPr>
        <p:spPr/>
        <p:txBody>
          <a:bodyPr/>
          <a:lstStyle/>
          <a:p>
            <a:fld id="{C570CCE2-C614-450F-889D-F49929D6B9C3}" type="slidenum">
              <a:rPr lang="nl-NL" smtClean="0"/>
              <a:t>15</a:t>
            </a:fld>
            <a:endParaRPr lang="nl-NL"/>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Dr. Functioneel is 51 jaar, cardioloog, met 14 jaar werkervaring en 12 jaar EPD-ervaring na een introductietraining. Hij gebruikt de probleemlijst voor twee doelen: ter voorbereiding van het consult bekijkt hij de geregistreerde problemen voor een overzicht van de patiëntstatus, en tijdens het consult voegt hij problemen toe voor het openen van een DBC en het plaatsen van orders. Daarnaast registreert hij om een correcte kwaliteitsregistratie te waarborgen.</a:t>
            </a:r>
          </a:p>
          <a:p>
            <a:r>
              <a:rPr lang="nl-NL"/>
              <a:t>Hij twijfelt aan de juistheid van de probleemlijst en raadpleegt daarom altijd ook brieven voor extra context. Problemen die door andere zorgverleners zijn geregistreerd werkt hij niet bij. Zijn uitdagingen zijn moeite met aanpassen van geregistreerde problemen, zorgen over de betrouwbaarheid van de lijst en het ontbreken van mogelijkheden om problemen te prioriteren.</a:t>
            </a:r>
          </a:p>
          <a:p>
            <a:r>
              <a:rPr lang="nl-NL"/>
              <a:t>Zijn behoeften richten zich op automatisch toevoegen van problemen op basis van medicatie, een betere gebruiksvriendelijkheid en meer tijd om de probleemlijst goed bij te houden. Zijn citaat ‘Er zijn twee redenen voor het gebruik van de probleemlijst: één voor de financiën en de andere voor de kwaliteitsregistratie’ onderstreept zijn dubbele focus. Emotioneel is hij verdrietig over de onvolledigheid van de lijst en gefrustreerd door tijdgebrek en gebruikersproblemen.</a:t>
            </a:r>
          </a:p>
          <a:p>
            <a:r>
              <a:rPr lang="nl-NL"/>
              <a:t>Benadruk dat Dr. Functioneel staat voor de zorgverlener die de probleemlijst belangrijk vindt voor financiering en kwaliteit, maar door onzekerheid over de inhoud terugvalt op brieven en daardoor nog niet ten volle profiteert van het overzicht.</a:t>
            </a:r>
          </a:p>
        </p:txBody>
      </p:sp>
      <p:sp>
        <p:nvSpPr>
          <p:cNvPr id="4" name="Tijdelijke aanduiding voor dianummer 3"/>
          <p:cNvSpPr>
            <a:spLocks noGrp="1"/>
          </p:cNvSpPr>
          <p:nvPr>
            <p:ph type="sldNum" sz="quarter" idx="5"/>
          </p:nvPr>
        </p:nvSpPr>
        <p:spPr/>
        <p:txBody>
          <a:bodyPr/>
          <a:lstStyle/>
          <a:p>
            <a:fld id="{340D9969-96DF-4FE7-B144-D7FE38D68216}" type="slidenum">
              <a:rPr lang="nl-NL" smtClean="0"/>
              <a:t>16</a:t>
            </a:fld>
            <a:endParaRPr lang="nl-NL"/>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Dr. Overzicht is 38 jaar, internist, met 4 jaar werkervaring en 5 jaar EPD-ervaring, na een introductietraining en met sterke digitale vaardigheden. Tijdens het patiëntenbezoek voegt zij problemen toe om een DBC te openen en orders te plaatsen, en gebruikt zij de overzichtsnotitie bij een probleem om extra medische informatie toe te voegen, zoals medicatiegeschiedenis of het behandelplan.</a:t>
            </a:r>
          </a:p>
          <a:p>
            <a:r>
              <a:rPr lang="nl-NL"/>
              <a:t>Zij ziet de probleemlijst als een waardevolle toevoeging om snel relevante informatie te raadplegen en een volledig overzicht van de patiëntstatus te krijgen. Haar uitdagingen zijn tijdgebrek voor het bijhouden, collega’s die de probleemlijst niet bijwerken wanneer een initiële diagnose onjuist blijkt en moeite met het aanpassen van geregistreerde problemen.</a:t>
            </a:r>
          </a:p>
          <a:p>
            <a:r>
              <a:rPr lang="nl-NL"/>
              <a:t>Haar behoeften zijn meer tijd om de probleemlijst goed bij te houden en consistent gebruik door alle zorgverleners. Haar citaat ‘De overzichtsnotitie geeft duidelijkheid over het toegepaste behandelplan en biedt sneller inzicht dan het doornemen van brieven’ laat zien wat de meerwaarde is van een goede registratie. Emotioneel is zij tevreden wanneer de overzichtsnotitie wordt gebruikt, omdat dit het besluitvormingsproces ondersteunt en de kwaliteit van zorg verbetert.</a:t>
            </a:r>
          </a:p>
          <a:p>
            <a:r>
              <a:rPr lang="nl-NL"/>
              <a:t>Benadruk dat Dr. Overzicht laat zien wat er mogelijk is wanneer de probleemlijst en de overzichtsnotitie consequent worden gebruikt: minder tijdverlies aan brieven en een directe ondersteuning van de besluitvorming.</a:t>
            </a:r>
          </a:p>
        </p:txBody>
      </p:sp>
      <p:sp>
        <p:nvSpPr>
          <p:cNvPr id="4" name="Tijdelijke aanduiding voor dianummer 3"/>
          <p:cNvSpPr>
            <a:spLocks noGrp="1"/>
          </p:cNvSpPr>
          <p:nvPr>
            <p:ph type="sldNum" sz="quarter" idx="5"/>
          </p:nvPr>
        </p:nvSpPr>
        <p:spPr/>
        <p:txBody>
          <a:bodyPr/>
          <a:lstStyle/>
          <a:p>
            <a:fld id="{34009A84-F810-445D-8752-600DD7CEA6D8}" type="slidenum">
              <a:rPr lang="nl-NL" smtClean="0"/>
              <a:t>17</a:t>
            </a:fld>
            <a:endParaRPr lang="nl-NL"/>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Dr. Compleet is 48 jaar, neuroloog, met 13 jaar werkervaring en 13 jaar EPD-ervaring. Hij heeft een introductietraining gevolgd én is specialisten power user, met hoge digitale vaardigheden. Ter voorbereiding bekijkt hij de probleemlijst voor een overzicht van de patiëntstatus, voegt hij ontbrekende diagnoses toe en verplaatst hij inactieve of irrelevante problemen naar de medische voorgeschiedenis.</a:t>
            </a:r>
          </a:p>
          <a:p>
            <a:r>
              <a:rPr lang="nl-NL"/>
              <a:t>Tijdens het consult voegt hij problemen toe voor DBC en orders, en gebruikt hij de overzichtsnotitie om medicatie, conclusies en behandelplannen vast te leggen. Hij benadrukt dat de probleemlijst nauwkeurig moet worden bijgehouden om er optimaal voordeel uit te halen. Zijn uitdagingen liggen bij het vinden van de juiste terminologie en bij een rommelige lijst doordat collega’s niet bijwerken, waardoor onjuiste diagnoses kunnen blijven staan.</a:t>
            </a:r>
          </a:p>
          <a:p>
            <a:r>
              <a:rPr lang="nl-NL"/>
              <a:t>Zijn behoefte is duidelijk: werkafspraken die garanderen dat de probleemlijst door alle zorgverleners consistent en nauwkeurig wordt bijgehouden. Zijn citaat ‘Ik geloof dat, als je het goed doet, het veel geld en tijd bespaart en de kwaliteit aanzienlijk verbetert’ vat zijn overtuiging samen. Emotioneel is hij tevreden over de probleemlijst zelf, maar gefrustreerd wanneer collega’s niet bijwerken of niet-gediagnosticeerde problemen opnemen.</a:t>
            </a:r>
          </a:p>
          <a:p>
            <a:r>
              <a:rPr lang="nl-NL"/>
              <a:t>Benadruk dat Dr. Compleet de power user is die laat zien wat de probleemlijst kán opleveren, mits er heldere werkafspraken zijn en alle zorgverleners zich daaraan houden.</a:t>
            </a:r>
          </a:p>
        </p:txBody>
      </p:sp>
      <p:sp>
        <p:nvSpPr>
          <p:cNvPr id="4" name="Tijdelijke aanduiding voor dianummer 3"/>
          <p:cNvSpPr>
            <a:spLocks noGrp="1"/>
          </p:cNvSpPr>
          <p:nvPr>
            <p:ph type="sldNum" sz="quarter" idx="5"/>
          </p:nvPr>
        </p:nvSpPr>
        <p:spPr/>
        <p:txBody>
          <a:bodyPr/>
          <a:lstStyle/>
          <a:p>
            <a:fld id="{0D3E5567-D05F-45CB-A77D-B8E8C97D8C26}" type="slidenum">
              <a:rPr lang="nl-NL" smtClean="0"/>
              <a:t>18</a:t>
            </a:fld>
            <a:endParaRPr lang="nl-NL"/>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txBody>
          <a:bodyPr/>
          <a:lstStyle/>
          <a:p>
            <a:endParaRPr lang="nl-NL"/>
          </a:p>
        </p:txBody>
      </p:sp>
      <p:sp>
        <p:nvSpPr>
          <p:cNvPr id="3" name="Tijdelijke aanduiding voor notities 2"/>
          <p:cNvSpPr>
            <a:spLocks noGrp="1"/>
          </p:cNvSpPr>
          <p:nvPr>
            <p:ph type="body" idx="1"/>
          </p:nvPr>
        </p:nvSpPr>
        <p:spPr/>
        <p:txBody>
          <a:bodyPr/>
          <a:lstStyle/>
          <a:p>
            <a:pPr defTabSz="228600">
              <a:defRPr/>
            </a:pPr>
            <a:r>
              <a:rPr lang="nl-NL"/>
              <a:t>Op deze dia brengen we de vier persona’s samen in een typologie van probleemlijstgebruikers. We onderscheiden vier gebruikersgroepen, oplopend in de mate waarin zij de probleemlijst actief benutten.</a:t>
            </a:r>
            <a:endParaRPr lang="en-US">
              <a:solidFill>
                <a:srgbClr val="444444"/>
              </a:solidFill>
            </a:endParaRPr>
          </a:p>
          <a:p>
            <a:pPr defTabSz="228600">
              <a:defRPr/>
            </a:pPr>
            <a:endParaRPr lang="nl-NL"/>
          </a:p>
          <a:p>
            <a:pPr defTabSz="228600">
              <a:defRPr/>
            </a:pPr>
            <a:r>
              <a:rPr lang="nl-NL"/>
              <a:t>Type 1 maakt alleen een DBC aan en kijkt verder niet naar de probleemlijst. </a:t>
            </a:r>
            <a:endParaRPr lang="en-US">
              <a:solidFill>
                <a:srgbClr val="444444"/>
              </a:solidFill>
            </a:endParaRPr>
          </a:p>
          <a:p>
            <a:pPr defTabSz="228600">
              <a:defRPr/>
            </a:pPr>
            <a:r>
              <a:rPr lang="nl-NL"/>
              <a:t>Type 2 bekijkt de probleemlijst en maakt een DBC aan, zonder zelf actief bij te dragen. </a:t>
            </a:r>
            <a:endParaRPr lang="en-US">
              <a:solidFill>
                <a:srgbClr val="444444"/>
              </a:solidFill>
            </a:endParaRPr>
          </a:p>
          <a:p>
            <a:pPr defTabSz="228600">
              <a:defRPr/>
            </a:pPr>
            <a:r>
              <a:rPr lang="nl-NL"/>
              <a:t>Type 3 bekijkt de probleemlijst, maakt een DBC aan én gebruikt de overzichtsnotitie. </a:t>
            </a:r>
            <a:endParaRPr lang="en-US">
              <a:solidFill>
                <a:srgbClr val="444444"/>
              </a:solidFill>
            </a:endParaRPr>
          </a:p>
          <a:p>
            <a:pPr defTabSz="228600">
              <a:defRPr/>
            </a:pPr>
            <a:r>
              <a:rPr lang="nl-NL"/>
              <a:t>Type 4 gaat het verst: bekijkt, bewerkt en voegt toe, en maakt gebruik van de overzichtsnotitie als integraal onderdeel van het zorgproces.</a:t>
            </a:r>
            <a:endParaRPr lang="en-US">
              <a:solidFill>
                <a:srgbClr val="444444"/>
              </a:solidFill>
            </a:endParaRPr>
          </a:p>
          <a:p>
            <a:pPr defTabSz="228600">
              <a:defRPr/>
            </a:pPr>
            <a:endParaRPr lang="nl-NL"/>
          </a:p>
          <a:p>
            <a:pPr defTabSz="228600">
              <a:defRPr/>
            </a:pPr>
            <a:r>
              <a:rPr lang="nl-NL"/>
              <a:t>De typen 1 en 2 ervaren vooral frustratie met het systeem zelf: gebruiksvriendelijkheid en tijdsdruk staan voorop. De typen 3 en 4 ervaren juist frustratie over de inhoud: zij missen actuele en betrouwbare informatie omdat collega’s de probleemlijst niet bijwerken. De emoticons visualiseren deze verschillen in beleving.</a:t>
            </a:r>
            <a:endParaRPr lang="en-US">
              <a:solidFill>
                <a:srgbClr val="444444"/>
              </a:solidFill>
            </a:endParaRPr>
          </a:p>
          <a:p>
            <a:pPr defTabSz="228600">
              <a:defRPr/>
            </a:pPr>
            <a:r>
              <a:rPr lang="nl-NL"/>
              <a:t>Benadruk in de toelichting dat verbeteringen aan de probleemlijst op twee fronten nodig zijn: aan de ene kant een gebruiksvriendelijker systeem voor de typen 1 en 2, aan de andere kant heldere werkafspraken en gedeelde verantwoordelijkheid voor de typen 3 en 4. Pas dan kan de probleemlijst voor álle gebruikersgroepen waardevol zijn.</a:t>
            </a:r>
            <a:endParaRPr lang="en-US">
              <a:solidFill>
                <a:srgbClr val="444444"/>
              </a:solidFill>
            </a:endParaRPr>
          </a:p>
          <a:p>
            <a:pPr marL="0" marR="0" lvl="0" indent="0" defTabSz="228600">
              <a:spcBef>
                <a:spcPts val="0"/>
              </a:spcBef>
              <a:spcAft>
                <a:spcPts val="0"/>
              </a:spcAft>
              <a:buClrTx/>
              <a:buSzTx/>
              <a:buFontTx/>
              <a:buNone/>
              <a:tabLst/>
              <a:defRPr/>
            </a:pPr>
            <a:endParaRPr lang="nl-NL"/>
          </a:p>
        </p:txBody>
      </p:sp>
    </p:spTree>
    <p:extLst>
      <p:ext uri="{BB962C8B-B14F-4D97-AF65-F5344CB8AC3E}">
        <p14:creationId xmlns:p14="http://schemas.microsoft.com/office/powerpoint/2010/main" val="10502945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Op deze dia introduceren we het begrip parapluterm aan de hand van een eenvoudig visueel beeld: een parasol die een aantal termen onder zich groepeert. Het beeld helpt om de relatie tussen diagnoses, generieke termen en de overkoepelende parapluterm direct inzichtelijk te maken.</a:t>
            </a:r>
          </a:p>
          <a:p>
            <a:endParaRPr lang="nl-NL"/>
          </a:p>
          <a:p>
            <a:r>
              <a:rPr lang="nl-NL"/>
              <a:t>Onder de paraplu zien we generieke termen en diagnoses naast elkaar. De parapluterm zelf is de brede, herkenbare noemer waaronder verwante begrippen samenkomen. Zo ontstaat een logisch geordende structuur die zorgverleners helpt om snel verbanden te zien zonder dat de specifieke informatie verloren gaat.</a:t>
            </a:r>
          </a:p>
          <a:p>
            <a:endParaRPr lang="nl-NL"/>
          </a:p>
          <a:p>
            <a:r>
              <a:rPr lang="nl-NL"/>
              <a:t>Benadruk in de toelichting dat de parapluterm geen vervanging is van de diagnose, maar een aanvulling. De diagnose blijft beschikbaar voor wie het detail nodig heeft, terwijl de parapluterm zorgt voor overzicht en samenhang in de probleemlijst.</a:t>
            </a:r>
          </a:p>
          <a:p>
            <a:r>
              <a:rPr lang="nl-NL"/>
              <a:t>Deze dia dient als opstap naar de volgende dia, waarin we de definitie en de spelregels van de parapluterm verder uitwerken.</a:t>
            </a:r>
          </a:p>
        </p:txBody>
      </p:sp>
      <p:sp>
        <p:nvSpPr>
          <p:cNvPr id="4" name="Tijdelijke aanduiding voor dianummer 3"/>
          <p:cNvSpPr>
            <a:spLocks noGrp="1"/>
          </p:cNvSpPr>
          <p:nvPr>
            <p:ph type="sldNum" sz="quarter" idx="5"/>
          </p:nvPr>
        </p:nvSpPr>
        <p:spPr/>
        <p:txBody>
          <a:bodyPr/>
          <a:lstStyle/>
          <a:p>
            <a:fld id="{94A64BBC-FF71-4586-9131-89CA5F73E9BC}" type="slidenum">
              <a:rPr lang="nl-NL" smtClean="0"/>
              <a:t>20</a:t>
            </a:fld>
            <a:endParaRPr lang="nl-NL"/>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26BA64-FFBB-DFD0-7D2C-5FE36ADBE1C8}"/>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A41CA4BC-93B8-40E9-E2BE-9E704FE4DDEE}"/>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6454C860-0975-3C49-F095-B113748D344E}"/>
              </a:ext>
            </a:extLst>
          </p:cNvPr>
          <p:cNvSpPr>
            <a:spLocks noGrp="1"/>
          </p:cNvSpPr>
          <p:nvPr>
            <p:ph type="body" idx="1"/>
          </p:nvPr>
        </p:nvSpPr>
        <p:spPr/>
        <p:txBody>
          <a:bodyPr/>
          <a:lstStyle/>
          <a:p>
            <a:endParaRPr lang="nl-NL"/>
          </a:p>
        </p:txBody>
      </p:sp>
      <p:sp>
        <p:nvSpPr>
          <p:cNvPr id="4" name="Tijdelijke aanduiding voor dianummer 3">
            <a:extLst>
              <a:ext uri="{FF2B5EF4-FFF2-40B4-BE49-F238E27FC236}">
                <a16:creationId xmlns:a16="http://schemas.microsoft.com/office/drawing/2014/main" id="{2939FF73-9E29-DB54-866B-AE1E31BDADB3}"/>
              </a:ext>
            </a:extLst>
          </p:cNvPr>
          <p:cNvSpPr>
            <a:spLocks noGrp="1"/>
          </p:cNvSpPr>
          <p:nvPr>
            <p:ph type="sldNum" sz="quarter" idx="5"/>
          </p:nvPr>
        </p:nvSpPr>
        <p:spPr/>
        <p:txBody>
          <a:bodyPr/>
          <a:lstStyle/>
          <a:p>
            <a:fld id="{3C8EF6DC-E755-4C96-BE30-76E12B93347A}" type="slidenum">
              <a:rPr lang="nl-NL" smtClean="0"/>
              <a:t>2</a:t>
            </a:fld>
            <a:endParaRPr lang="nl-NL"/>
          </a:p>
        </p:txBody>
      </p:sp>
    </p:spTree>
    <p:extLst>
      <p:ext uri="{BB962C8B-B14F-4D97-AF65-F5344CB8AC3E}">
        <p14:creationId xmlns:p14="http://schemas.microsoft.com/office/powerpoint/2010/main" val="37185981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Op deze dia geven we de definitie van de parapluterm en de uitgangspunten die we daarbij hanteren. Een parapluterm is een overkoepelende term die diagnoses of generieke termen groepeert tot een logisch geheel.</a:t>
            </a:r>
          </a:p>
          <a:p>
            <a:endParaRPr lang="nl-NL"/>
          </a:p>
          <a:p>
            <a:r>
              <a:rPr lang="nl-NL"/>
              <a:t>We hanteren een aantal spelregels. Een parapluterm moet op zichzelf al voldoende medisch-inhoudelijke betekenis hebben, zodat zij ook zonder onderliggende diagnose bruikbaar is. Daarnaast kan een parapluterm fungeren als doorverwijzing wanneer een specifieke diagnose nog niet bekend is – bijvoorbeeld in de fase voordat een definitieve diagnose is gesteld. Met leveranciers is besproken hoe deze structuur verwerkt kan worden in het datamodel van DHD, zodat het werkbaar is in de praktijk.</a:t>
            </a:r>
          </a:p>
          <a:p>
            <a:endParaRPr lang="nl-NL"/>
          </a:p>
          <a:p>
            <a:r>
              <a:rPr lang="nl-NL"/>
              <a:t>Een belangrijk inzicht is de relatie tussen paraplutermen en generieke termen. Iedere parapluterm is óók een generieke term, omdat zij in begrijpelijke taal de aandoening benoemt. Maar het omgekeerde geldt niet: niet elke generieke term is een parapluterm. Een generieke term wordt pas een parapluterm op het moment dat zij gebruikt wordt om andere termen of diagnoses onder te brengen.</a:t>
            </a:r>
          </a:p>
          <a:p>
            <a:r>
              <a:rPr lang="nl-NL"/>
              <a:t>Benadruk in de toelichting dat dit onderscheid van belang is voor de inrichting van de probleemlijst: paraplutermen creëren structuur en samenhang, terwijl generieke termen zorgen voor herkenbare taal. Samen maken ze de probleemlijst zowel overzichtelijk als bruikbaar voor verschillende doelgroepen, van specialist tot huisarts en patiënt.</a:t>
            </a:r>
          </a:p>
        </p:txBody>
      </p:sp>
      <p:sp>
        <p:nvSpPr>
          <p:cNvPr id="4" name="Tijdelijke aanduiding voor dianummer 3"/>
          <p:cNvSpPr>
            <a:spLocks noGrp="1"/>
          </p:cNvSpPr>
          <p:nvPr>
            <p:ph type="sldNum" sz="quarter" idx="5"/>
          </p:nvPr>
        </p:nvSpPr>
        <p:spPr/>
        <p:txBody>
          <a:bodyPr/>
          <a:lstStyle/>
          <a:p>
            <a:fld id="{97562D61-FA43-4AC9-BD5C-28F3093BB36D}" type="slidenum">
              <a:rPr lang="nl-NL" smtClean="0"/>
              <a:t>21</a:t>
            </a:fld>
            <a:endParaRPr lang="nl-NL"/>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1"/>
              <a:t>Afsluiting en contact</a:t>
            </a:r>
          </a:p>
          <a:p>
            <a:r>
              <a:rPr lang="nl-NL"/>
              <a:t>Met deze dia ronden we de presentatie af. We hebben laten zien hoe de eenduidige probleemlijst tot stand komt: van het BRIDGE‑schema en de heldere afspraken over actueel, niet‑actueel en relevantie, via de paraplutermen en generieke termen, tot aan de persona’s die laten zien hoe verschillende zorgverleners de probleemlijst in de praktijk gebruiken.</a:t>
            </a:r>
          </a:p>
          <a:p>
            <a:endParaRPr lang="nl-NL"/>
          </a:p>
          <a:p>
            <a:r>
              <a:rPr lang="nl-NL"/>
              <a:t>Benadruk in de toelichting dat de kracht van de probleemlijst zit in samenwerking: heldere afspraken, eenduidige registratie en goede gegevensuitwisseling maken de zorg veiliger, soepeler en beter overdraagbaar. De toolkit, de blauwdruk en de handreikingen op www.dhd.nl/probleemlijst ondersteunen ziekenhuizen, CMIO’s en zorgverleners bij de implementatie.</a:t>
            </a:r>
          </a:p>
          <a:p>
            <a:endParaRPr lang="nl-NL"/>
          </a:p>
          <a:p>
            <a:r>
              <a:rPr lang="nl-NL"/>
              <a:t>Sluit af met een uitnodiging om vragen te stellen en met de contactgegevens van DHD: telefonisch via 030 799 61 65, per e‑mail via info@dhd.nl en online via www.dhd.nl. Geef aan dat DHD graag meedenkt over vragen rondom de probleemlijst, implementatie en aansluiting op het datamodel.</a:t>
            </a:r>
          </a:p>
          <a:p>
            <a:endParaRPr lang="nl-NL"/>
          </a:p>
          <a:p>
            <a:r>
              <a:rPr lang="nl-NL"/>
              <a:t>Bedank het publiek voor hun aandacht en betrokkenheid, en nodig hen uit om de communicatiehulpmiddelen uit deze toolkit binnen hun eigen organisatie te gebruiken om collega’s te informeren en mee te nemen in de volgende stappen.</a:t>
            </a:r>
          </a:p>
        </p:txBody>
      </p:sp>
      <p:sp>
        <p:nvSpPr>
          <p:cNvPr id="4" name="Tijdelijke aanduiding voor dianummer 3"/>
          <p:cNvSpPr>
            <a:spLocks noGrp="1"/>
          </p:cNvSpPr>
          <p:nvPr>
            <p:ph type="sldNum" sz="quarter" idx="5"/>
          </p:nvPr>
        </p:nvSpPr>
        <p:spPr/>
        <p:txBody>
          <a:bodyPr/>
          <a:lstStyle/>
          <a:p>
            <a:fld id="{3C8EF6DC-E755-4C96-BE30-76E12B93347A}" type="slidenum">
              <a:rPr lang="nl-NL" smtClean="0"/>
              <a:t>22</a:t>
            </a:fld>
            <a:endParaRPr lang="nl-NL"/>
          </a:p>
        </p:txBody>
      </p:sp>
    </p:spTree>
    <p:extLst>
      <p:ext uri="{BB962C8B-B14F-4D97-AF65-F5344CB8AC3E}">
        <p14:creationId xmlns:p14="http://schemas.microsoft.com/office/powerpoint/2010/main" val="17935352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b="1"/>
              <a:t>Overzicht project BRIDGE </a:t>
            </a:r>
            <a:endParaRPr lang="en-US">
              <a:solidFill>
                <a:srgbClr val="444444"/>
              </a:solidFill>
            </a:endParaRPr>
          </a:p>
          <a:p>
            <a:r>
              <a:rPr lang="nl-NL"/>
              <a:t>Korte leeswijzer: helpt gebruikers snel bepalen welke documenten relevant zijn en hoe deze samenhangen.</a:t>
            </a:r>
            <a:endParaRPr lang="en-US">
              <a:solidFill>
                <a:srgbClr val="444444"/>
              </a:solidFill>
            </a:endParaRPr>
          </a:p>
          <a:p>
            <a:endParaRPr lang="nl-NL">
              <a:solidFill>
                <a:srgbClr val="444444"/>
              </a:solidFill>
            </a:endParaRPr>
          </a:p>
          <a:p>
            <a:r>
              <a:rPr lang="nl-NL" b="1"/>
              <a:t>Blauwdruk</a:t>
            </a:r>
            <a:endParaRPr lang="en-US">
              <a:solidFill>
                <a:srgbClr val="444444"/>
              </a:solidFill>
            </a:endParaRPr>
          </a:p>
          <a:p>
            <a:r>
              <a:rPr lang="nl-NL"/>
              <a:t>Inhoudelijk fundament met definities, uitgangspunten en afspraken over vastlegging, weergave en beheer van diagnoses.</a:t>
            </a:r>
            <a:endParaRPr lang="en-US">
              <a:solidFill>
                <a:srgbClr val="444444"/>
              </a:solidFill>
            </a:endParaRPr>
          </a:p>
          <a:p>
            <a:r>
              <a:rPr lang="nl-NL" b="1"/>
              <a:t>Handreiking voor medisch specialisten</a:t>
            </a:r>
            <a:endParaRPr lang="en-US">
              <a:solidFill>
                <a:srgbClr val="444444"/>
              </a:solidFill>
            </a:endParaRPr>
          </a:p>
          <a:p>
            <a:r>
              <a:rPr lang="nl-NL"/>
              <a:t>Ondersteunt zorgprofessionals bij het werken met de probleemlijst in het zorgproces, inclusief praktische toepassing en implementatiestappen.</a:t>
            </a:r>
            <a:endParaRPr lang="en-US">
              <a:solidFill>
                <a:srgbClr val="444444"/>
              </a:solidFill>
            </a:endParaRPr>
          </a:p>
          <a:p>
            <a:r>
              <a:rPr lang="nl-NL" b="1"/>
              <a:t>Epd-specificatie</a:t>
            </a:r>
            <a:endParaRPr lang="en-US">
              <a:solidFill>
                <a:srgbClr val="444444"/>
              </a:solidFill>
            </a:endParaRPr>
          </a:p>
          <a:p>
            <a:r>
              <a:rPr lang="nl-NL"/>
              <a:t>Beschrijft de functionele en inhoudelijke eisen voor epd-systemen om goed gebruik van de probleemlijst te ondersteunen.</a:t>
            </a:r>
            <a:endParaRPr lang="en-US">
              <a:solidFill>
                <a:srgbClr val="444444"/>
              </a:solidFill>
            </a:endParaRPr>
          </a:p>
          <a:p>
            <a:endParaRPr lang="nl-NL">
              <a:solidFill>
                <a:srgbClr val="444444"/>
              </a:solidFill>
            </a:endParaRPr>
          </a:p>
          <a:p>
            <a:r>
              <a:rPr lang="nl-NL" b="1"/>
              <a:t>Toolkit Probleemlijst</a:t>
            </a:r>
            <a:endParaRPr lang="en-US">
              <a:solidFill>
                <a:srgbClr val="444444"/>
              </a:solidFill>
            </a:endParaRPr>
          </a:p>
          <a:p>
            <a:r>
              <a:rPr lang="nl-NL"/>
              <a:t>Communicatiemateriaal zoals afbeeldingen, diagrammen en voorbeeld-dia’s ter ondersteuning van implementatie en uitleg.</a:t>
            </a:r>
            <a:endParaRPr lang="en-US">
              <a:solidFill>
                <a:srgbClr val="444444"/>
              </a:solidFill>
            </a:endParaRPr>
          </a:p>
          <a:p>
            <a:r>
              <a:rPr lang="nl-NL" b="1"/>
              <a:t>Zoekfunctionaliteit</a:t>
            </a:r>
            <a:endParaRPr lang="en-US">
              <a:solidFill>
                <a:srgbClr val="444444"/>
              </a:solidFill>
            </a:endParaRPr>
          </a:p>
          <a:p>
            <a:r>
              <a:rPr lang="nl-NL"/>
              <a:t>Verdiept de eisen en verbeteringen rondom het zoeken naar diagnoses en verrichtingen in het epd.</a:t>
            </a:r>
            <a:endParaRPr lang="en-US">
              <a:solidFill>
                <a:srgbClr val="444444"/>
              </a:solidFill>
            </a:endParaRPr>
          </a:p>
          <a:p>
            <a:r>
              <a:rPr lang="nl-NL" b="1"/>
              <a:t>Type probleemlijstgebruikers</a:t>
            </a:r>
            <a:endParaRPr lang="en-US">
              <a:solidFill>
                <a:srgbClr val="444444"/>
              </a:solidFill>
            </a:endParaRPr>
          </a:p>
          <a:p>
            <a:r>
              <a:rPr lang="nl-NL"/>
              <a:t>Geeft inzicht in verschillende gebruikersprofielen van de probleemlijst en hun behoeften en ervaringen.</a:t>
            </a:r>
            <a:endParaRPr lang="en-US">
              <a:solidFill>
                <a:srgbClr val="444444"/>
              </a:solidFill>
            </a:endParaRPr>
          </a:p>
          <a:p>
            <a:endParaRPr lang="nl-NL">
              <a:solidFill>
                <a:srgbClr val="444444"/>
              </a:solidFill>
            </a:endParaRP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3C8EF6DC-E755-4C96-BE30-76E12B93347A}" type="slidenum">
              <a:rPr lang="nl-NL" smtClean="0"/>
              <a:t>4</a:t>
            </a:fld>
            <a:endParaRPr lang="nl-NL"/>
          </a:p>
        </p:txBody>
      </p:sp>
    </p:spTree>
    <p:extLst>
      <p:ext uri="{BB962C8B-B14F-4D97-AF65-F5344CB8AC3E}">
        <p14:creationId xmlns:p14="http://schemas.microsoft.com/office/powerpoint/2010/main" val="38887659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1"/>
              <a:t>Verbeteringen aan de probleemlijst</a:t>
            </a:r>
          </a:p>
          <a:p>
            <a:r>
              <a:rPr lang="nl-NL"/>
              <a:t>Op deze dia laten we zien waarom de huidige probleemlijst tekortschiet en hoe de eenduidige probleemlijst hier verbetering in brengt.</a:t>
            </a:r>
          </a:p>
          <a:p>
            <a:endParaRPr lang="nl-NL" b="1"/>
          </a:p>
          <a:p>
            <a:r>
              <a:rPr lang="nl-NL" b="1"/>
              <a:t>Het probleem nu</a:t>
            </a:r>
            <a:endParaRPr lang="nl-NL"/>
          </a:p>
          <a:p>
            <a:r>
              <a:rPr lang="nl-NL"/>
              <a:t>De probleemlijst is in de praktijk vaak onbetrouwbaar en onoverzichtelijk. Actieve en inactieve diagnosen staan door elkaar, er staan dubbele, verouderde of onduidelijke diagnosen op, en de registratie kost veel tijd terwijl het weinig inzicht oplevert. Dit brengt risico’s met zich mee voor de zorg zelf, voor overdracht tussen zorgverleners en voor hergebruik van data.</a:t>
            </a:r>
          </a:p>
          <a:p>
            <a:endParaRPr lang="nl-NL" b="1"/>
          </a:p>
          <a:p>
            <a:r>
              <a:rPr lang="nl-NL" b="1"/>
              <a:t>De oplossing: een logisch opgebouwde, eenduidige probleemlijst</a:t>
            </a:r>
            <a:endParaRPr lang="nl-NL"/>
          </a:p>
          <a:p>
            <a:r>
              <a:rPr lang="nl-NL"/>
              <a:t>De verbeterde probleemlijst rust op drie pijlers:</a:t>
            </a:r>
          </a:p>
          <a:p>
            <a:r>
              <a:rPr lang="nl-NL"/>
              <a:t>1. Heldere afspraken – onderscheid tussen actief, inactief en voorgeschiedenis, zodat iedereen op dezelfde manier registreert.</a:t>
            </a:r>
          </a:p>
          <a:p>
            <a:r>
              <a:rPr lang="nl-NL"/>
              <a:t>2. Slim gegroepeerd – paraplutermen zorgen voor samenhang tussen verwante diagnoses en maken het overzicht inzichtelijker.</a:t>
            </a:r>
          </a:p>
          <a:p>
            <a:r>
              <a:rPr lang="nl-NL"/>
              <a:t>3. Herkenbaar in de keten – generieke termen maken uitwisseling tussen zorgverleners en systemen eenduidig en betrouwbaar.</a:t>
            </a:r>
          </a:p>
          <a:p>
            <a:endParaRPr lang="nl-NL" b="1"/>
          </a:p>
          <a:p>
            <a:r>
              <a:rPr lang="nl-NL" b="1"/>
              <a:t>Wat levert dit op</a:t>
            </a:r>
            <a:endParaRPr lang="nl-NL"/>
          </a:p>
          <a:p>
            <a:r>
              <a:rPr lang="nl-NL"/>
              <a:t>Meer overzicht, want zorgverleners zien sneller wat relevant is. Minder herstelwerk, omdat dubbele registratie en correcties afnemen. En een betere basis voor veilige zorg en hergebruik van data – een registratie die werkt voor de zorg, voor overdracht en voor datahergebruik.</a:t>
            </a:r>
          </a:p>
          <a:p>
            <a:endParaRPr lang="nl-NL" b="1"/>
          </a:p>
          <a:p>
            <a:r>
              <a:rPr lang="nl-NL" b="1"/>
              <a:t>Kernboodschap</a:t>
            </a:r>
            <a:endParaRPr lang="nl-NL"/>
          </a:p>
          <a:p>
            <a:r>
              <a:rPr lang="nl-NL"/>
              <a:t>Een eenduidige, logisch opgebouwde probleemlijst maakt het werk lichter voor de zorgverlener en de informatie betrouwbaarder voor de hele keten.</a:t>
            </a:r>
          </a:p>
        </p:txBody>
      </p:sp>
      <p:sp>
        <p:nvSpPr>
          <p:cNvPr id="4" name="Tijdelijke aanduiding voor dianummer 3"/>
          <p:cNvSpPr>
            <a:spLocks noGrp="1"/>
          </p:cNvSpPr>
          <p:nvPr>
            <p:ph type="sldNum" sz="quarter" idx="5"/>
          </p:nvPr>
        </p:nvSpPr>
        <p:spPr/>
        <p:txBody>
          <a:bodyPr/>
          <a:lstStyle/>
          <a:p>
            <a:fld id="{3C8EF6DC-E755-4C96-BE30-76E12B93347A}" type="slidenum">
              <a:rPr lang="nl-NL" smtClean="0"/>
              <a:t>5</a:t>
            </a:fld>
            <a:endParaRPr lang="nl-NL"/>
          </a:p>
        </p:txBody>
      </p:sp>
    </p:spTree>
    <p:extLst>
      <p:ext uri="{BB962C8B-B14F-4D97-AF65-F5344CB8AC3E}">
        <p14:creationId xmlns:p14="http://schemas.microsoft.com/office/powerpoint/2010/main" val="202197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b="1" kern="1200">
                <a:solidFill>
                  <a:schemeClr val="tx1"/>
                </a:solidFill>
                <a:effectLst/>
                <a:latin typeface="+mn-lt"/>
                <a:ea typeface="+mn-ea"/>
                <a:cs typeface="+mn-cs"/>
              </a:rPr>
              <a:t>Zo werkt de probleemlijst volgens het BRIDGE‑schema</a:t>
            </a:r>
            <a:endParaRPr lang="nl-NL" sz="1400" kern="1200">
              <a:solidFill>
                <a:schemeClr val="tx1"/>
              </a:solidFill>
              <a:effectLst/>
              <a:latin typeface="+mn-lt"/>
              <a:ea typeface="+mn-ea"/>
              <a:cs typeface="+mn-cs"/>
            </a:endParaRPr>
          </a:p>
          <a:p>
            <a:r>
              <a:rPr lang="nl-NL" sz="1200" kern="1200">
                <a:solidFill>
                  <a:schemeClr val="tx1"/>
                </a:solidFill>
                <a:effectLst/>
                <a:latin typeface="+mn-lt"/>
                <a:ea typeface="+mn-ea"/>
                <a:cs typeface="+mn-cs"/>
              </a:rPr>
              <a:t>In het dagelijks werk is het belangrijk dat de probleemlijst </a:t>
            </a:r>
            <a:r>
              <a:rPr lang="nl-NL" sz="1200" b="1" kern="1200">
                <a:solidFill>
                  <a:schemeClr val="tx1"/>
                </a:solidFill>
                <a:effectLst/>
                <a:latin typeface="+mn-lt"/>
                <a:ea typeface="+mn-ea"/>
                <a:cs typeface="+mn-cs"/>
              </a:rPr>
              <a:t>overzichtelijk, actueel en betrouwbaar</a:t>
            </a:r>
            <a:r>
              <a:rPr lang="nl-NL" sz="1200" kern="1200">
                <a:solidFill>
                  <a:schemeClr val="tx1"/>
                </a:solidFill>
                <a:effectLst/>
                <a:latin typeface="+mn-lt"/>
                <a:ea typeface="+mn-ea"/>
                <a:cs typeface="+mn-cs"/>
              </a:rPr>
              <a:t> is. Tegelijkertijd moet de lijst volledig blijven, zodat informatie ook later of door andere zorgverleners goed gebruikt kan worden. Het BRIDGE‑schema helpt om die balans aan te brengen.</a:t>
            </a:r>
            <a:endParaRPr lang="nl-NL" sz="1400" kern="1200">
              <a:solidFill>
                <a:schemeClr val="tx1"/>
              </a:solidFill>
              <a:effectLst/>
              <a:latin typeface="+mn-lt"/>
              <a:ea typeface="+mn-ea"/>
              <a:cs typeface="+mn-cs"/>
            </a:endParaRPr>
          </a:p>
          <a:p>
            <a:endParaRPr lang="nl-NL" b="1"/>
          </a:p>
          <a:p>
            <a:r>
              <a:rPr lang="nl-NL" sz="1200" b="1" kern="1200">
                <a:solidFill>
                  <a:schemeClr val="tx1"/>
                </a:solidFill>
                <a:effectLst/>
                <a:latin typeface="+mn-lt"/>
                <a:ea typeface="+mn-ea"/>
                <a:cs typeface="+mn-cs"/>
              </a:rPr>
              <a:t>Eén probleemlijst, twee vragen</a:t>
            </a:r>
            <a:endParaRPr lang="nl-NL" sz="1400" kern="1200">
              <a:solidFill>
                <a:schemeClr val="tx1"/>
              </a:solidFill>
              <a:effectLst/>
              <a:latin typeface="+mn-lt"/>
            </a:endParaRPr>
          </a:p>
          <a:p>
            <a:r>
              <a:rPr lang="nl-NL" sz="1200" kern="1200">
                <a:solidFill>
                  <a:schemeClr val="tx1"/>
                </a:solidFill>
                <a:effectLst/>
                <a:latin typeface="+mn-lt"/>
                <a:ea typeface="+mn-ea"/>
                <a:cs typeface="+mn-cs"/>
              </a:rPr>
              <a:t>In het schema worden problemen geordend aan de hand van twee eenvoudige vragen:</a:t>
            </a:r>
            <a:endParaRPr lang="nl-NL" sz="1400" kern="1200">
              <a:solidFill>
                <a:schemeClr val="tx1"/>
              </a:solidFill>
              <a:effectLst/>
              <a:latin typeface="+mn-lt"/>
              <a:ea typeface="+mn-ea"/>
              <a:cs typeface="+mn-cs"/>
            </a:endParaRPr>
          </a:p>
          <a:p>
            <a:endParaRPr lang="nl-NL" b="1"/>
          </a:p>
          <a:p>
            <a:r>
              <a:rPr lang="nl-NL" sz="1200" b="1" kern="1200">
                <a:solidFill>
                  <a:schemeClr val="tx1"/>
                </a:solidFill>
                <a:effectLst/>
                <a:latin typeface="+mn-lt"/>
                <a:ea typeface="+mn-ea"/>
                <a:cs typeface="+mn-cs"/>
              </a:rPr>
              <a:t>Is het probleem actueel?</a:t>
            </a:r>
            <a:endParaRPr lang="nl-NL" sz="1400" kern="1200">
              <a:solidFill>
                <a:schemeClr val="tx1"/>
              </a:solidFill>
              <a:effectLst/>
              <a:latin typeface="+mn-lt"/>
            </a:endParaRPr>
          </a:p>
          <a:p>
            <a:pPr lvl="1"/>
            <a:r>
              <a:rPr lang="nl-NL" sz="1200" i="1" kern="1200">
                <a:solidFill>
                  <a:schemeClr val="tx1"/>
                </a:solidFill>
                <a:effectLst/>
                <a:latin typeface="+mn-lt"/>
                <a:ea typeface="+mn-ea"/>
                <a:cs typeface="+mn-cs"/>
              </a:rPr>
              <a:t>Actueel</a:t>
            </a:r>
            <a:r>
              <a:rPr lang="nl-NL" sz="1200" kern="1200">
                <a:solidFill>
                  <a:schemeClr val="tx1"/>
                </a:solidFill>
                <a:effectLst/>
                <a:latin typeface="+mn-lt"/>
                <a:ea typeface="+mn-ea"/>
                <a:cs typeface="+mn-cs"/>
              </a:rPr>
              <a:t>: het probleem bestaat nog of vraagt nog aandacht.</a:t>
            </a:r>
            <a:endParaRPr lang="nl-NL" sz="1400" kern="1200">
              <a:solidFill>
                <a:schemeClr val="tx1"/>
              </a:solidFill>
              <a:effectLst/>
              <a:latin typeface="+mn-lt"/>
              <a:ea typeface="+mn-ea"/>
              <a:cs typeface="+mn-cs"/>
            </a:endParaRPr>
          </a:p>
          <a:p>
            <a:pPr lvl="1"/>
            <a:r>
              <a:rPr lang="nl-NL" sz="1200" i="1" kern="1200">
                <a:solidFill>
                  <a:schemeClr val="tx1"/>
                </a:solidFill>
                <a:effectLst/>
                <a:latin typeface="+mn-lt"/>
                <a:ea typeface="+mn-ea"/>
                <a:cs typeface="+mn-cs"/>
              </a:rPr>
              <a:t>Niet‑actueel (voorgeschiedenis)</a:t>
            </a:r>
            <a:r>
              <a:rPr lang="nl-NL" sz="1200" kern="1200">
                <a:solidFill>
                  <a:schemeClr val="tx1"/>
                </a:solidFill>
                <a:effectLst/>
                <a:latin typeface="+mn-lt"/>
                <a:ea typeface="+mn-ea"/>
                <a:cs typeface="+mn-cs"/>
              </a:rPr>
              <a:t>: het probleem is in het verleden afgesloten.</a:t>
            </a:r>
            <a:endParaRPr lang="nl-NL" sz="1400" kern="1200">
              <a:solidFill>
                <a:schemeClr val="tx1"/>
              </a:solidFill>
              <a:effectLst/>
              <a:latin typeface="+mn-lt"/>
              <a:ea typeface="+mn-ea"/>
              <a:cs typeface="+mn-cs"/>
            </a:endParaRPr>
          </a:p>
          <a:p>
            <a:endParaRPr lang="nl-NL" b="1"/>
          </a:p>
          <a:p>
            <a:r>
              <a:rPr lang="nl-NL" sz="1200" b="1" kern="1200">
                <a:solidFill>
                  <a:schemeClr val="tx1"/>
                </a:solidFill>
                <a:effectLst/>
                <a:latin typeface="+mn-lt"/>
                <a:ea typeface="+mn-ea"/>
                <a:cs typeface="+mn-cs"/>
              </a:rPr>
              <a:t>Is het probleem relevant voor dit contact?</a:t>
            </a:r>
            <a:endParaRPr lang="nl-NL" sz="1400" kern="1200">
              <a:solidFill>
                <a:schemeClr val="tx1"/>
              </a:solidFill>
              <a:effectLst/>
              <a:latin typeface="+mn-lt"/>
            </a:endParaRPr>
          </a:p>
          <a:p>
            <a:pPr lvl="1"/>
            <a:r>
              <a:rPr lang="nl-NL" sz="1200" i="1" kern="1200">
                <a:solidFill>
                  <a:schemeClr val="tx1"/>
                </a:solidFill>
                <a:effectLst/>
                <a:latin typeface="+mn-lt"/>
                <a:ea typeface="+mn-ea"/>
                <a:cs typeface="+mn-cs"/>
              </a:rPr>
              <a:t>Relevant</a:t>
            </a:r>
            <a:r>
              <a:rPr lang="nl-NL" sz="1200" kern="1200">
                <a:solidFill>
                  <a:schemeClr val="tx1"/>
                </a:solidFill>
                <a:effectLst/>
                <a:latin typeface="+mn-lt"/>
                <a:ea typeface="+mn-ea"/>
                <a:cs typeface="+mn-cs"/>
              </a:rPr>
              <a:t>: het probleem is van belang voor het huidige zorgcontact of de besluitvorming.</a:t>
            </a:r>
            <a:endParaRPr lang="nl-NL" sz="1400" kern="1200">
              <a:solidFill>
                <a:schemeClr val="tx1"/>
              </a:solidFill>
              <a:effectLst/>
              <a:latin typeface="+mn-lt"/>
              <a:ea typeface="+mn-ea"/>
              <a:cs typeface="+mn-cs"/>
            </a:endParaRPr>
          </a:p>
          <a:p>
            <a:pPr lvl="1"/>
            <a:r>
              <a:rPr lang="nl-NL" sz="1200" i="1" kern="1200">
                <a:solidFill>
                  <a:schemeClr val="tx1"/>
                </a:solidFill>
                <a:effectLst/>
                <a:latin typeface="+mn-lt"/>
                <a:ea typeface="+mn-ea"/>
                <a:cs typeface="+mn-cs"/>
              </a:rPr>
              <a:t>Niet relevant</a:t>
            </a:r>
            <a:r>
              <a:rPr lang="nl-NL" sz="1200" kern="1200">
                <a:solidFill>
                  <a:schemeClr val="tx1"/>
                </a:solidFill>
                <a:effectLst/>
                <a:latin typeface="+mn-lt"/>
                <a:ea typeface="+mn-ea"/>
                <a:cs typeface="+mn-cs"/>
              </a:rPr>
              <a:t>: het probleem speelt op dit moment geen rol voor dit contact.</a:t>
            </a:r>
            <a:endParaRPr lang="nl-NL" sz="1400" kern="1200">
              <a:solidFill>
                <a:schemeClr val="tx1"/>
              </a:solidFill>
              <a:effectLst/>
              <a:latin typeface="+mn-lt"/>
              <a:ea typeface="+mn-ea"/>
              <a:cs typeface="+mn-cs"/>
            </a:endParaRPr>
          </a:p>
          <a:p>
            <a:r>
              <a:rPr lang="nl-NL" sz="1200" kern="1200">
                <a:solidFill>
                  <a:schemeClr val="tx1"/>
                </a:solidFill>
                <a:effectLst/>
                <a:latin typeface="+mn-lt"/>
                <a:ea typeface="+mn-ea"/>
                <a:cs typeface="+mn-cs"/>
              </a:rPr>
              <a:t>Door deze twee vragen te combineren ontstaan vier categorieën, die samen één complete probleemlijst vormen.</a:t>
            </a:r>
            <a:endParaRPr lang="nl-NL" sz="1400" kern="1200">
              <a:solidFill>
                <a:schemeClr val="tx1"/>
              </a:solidFill>
              <a:effectLst/>
              <a:latin typeface="+mn-lt"/>
              <a:ea typeface="+mn-ea"/>
              <a:cs typeface="+mn-cs"/>
            </a:endParaRPr>
          </a:p>
          <a:p>
            <a:endParaRPr lang="nl-NL" b="1"/>
          </a:p>
          <a:p>
            <a:r>
              <a:rPr lang="nl-NL" sz="1200" b="1" kern="1200">
                <a:solidFill>
                  <a:schemeClr val="tx1"/>
                </a:solidFill>
                <a:effectLst/>
                <a:latin typeface="+mn-lt"/>
                <a:ea typeface="+mn-ea"/>
                <a:cs typeface="+mn-cs"/>
              </a:rPr>
              <a:t>Wat betekent dit in de praktijk?</a:t>
            </a:r>
            <a:endParaRPr lang="nl-NL" sz="1400" kern="1200">
              <a:solidFill>
                <a:schemeClr val="tx1"/>
              </a:solidFill>
              <a:effectLst/>
              <a:latin typeface="+mn-lt"/>
            </a:endParaRPr>
          </a:p>
          <a:p>
            <a:r>
              <a:rPr lang="nl-NL" sz="1200" b="1" kern="1200">
                <a:solidFill>
                  <a:schemeClr val="tx1"/>
                </a:solidFill>
                <a:effectLst/>
                <a:latin typeface="+mn-lt"/>
                <a:ea typeface="+mn-ea"/>
                <a:cs typeface="+mn-cs"/>
              </a:rPr>
              <a:t>Alle problemen blijven vastgelegd</a:t>
            </a:r>
            <a:br>
              <a:rPr lang="nl-NL" sz="1200" kern="1200">
                <a:solidFill>
                  <a:schemeClr val="tx1"/>
                </a:solidFill>
                <a:effectLst/>
                <a:latin typeface="+mn-lt"/>
                <a:ea typeface="+mn-ea"/>
                <a:cs typeface="+mn-cs"/>
              </a:rPr>
            </a:br>
            <a:r>
              <a:rPr lang="nl-NL" sz="1200" kern="1200">
                <a:solidFill>
                  <a:schemeClr val="tx1"/>
                </a:solidFill>
                <a:effectLst/>
                <a:latin typeface="+mn-lt"/>
                <a:ea typeface="+mn-ea"/>
                <a:cs typeface="+mn-cs"/>
              </a:rPr>
              <a:t>Ook doorgemaakte of op dit moment niet‑relevante problemen blijven onderdeel van de probleemlijst. Ze verdwijnen niet, maar krijgen een andere plaats in het overzicht.</a:t>
            </a:r>
            <a:endParaRPr lang="nl-NL" sz="1400" kern="1200">
              <a:solidFill>
                <a:schemeClr val="tx1"/>
              </a:solidFill>
              <a:effectLst/>
              <a:latin typeface="+mn-lt"/>
              <a:ea typeface="+mn-ea"/>
              <a:cs typeface="+mn-cs"/>
            </a:endParaRPr>
          </a:p>
          <a:p>
            <a:r>
              <a:rPr lang="nl-NL" sz="1200" b="1" kern="1200">
                <a:solidFill>
                  <a:schemeClr val="tx1"/>
                </a:solidFill>
                <a:effectLst/>
                <a:latin typeface="+mn-lt"/>
                <a:ea typeface="+mn-ea"/>
                <a:cs typeface="+mn-cs"/>
              </a:rPr>
              <a:t>Relevantie is situatie‑afhankelijk</a:t>
            </a:r>
            <a:br>
              <a:rPr lang="nl-NL" sz="1200" kern="1200">
                <a:solidFill>
                  <a:schemeClr val="tx1"/>
                </a:solidFill>
                <a:effectLst/>
                <a:latin typeface="+mn-lt"/>
                <a:ea typeface="+mn-ea"/>
                <a:cs typeface="+mn-cs"/>
              </a:rPr>
            </a:br>
            <a:r>
              <a:rPr lang="nl-NL" sz="1200" kern="1200">
                <a:solidFill>
                  <a:schemeClr val="tx1"/>
                </a:solidFill>
                <a:effectLst/>
                <a:latin typeface="+mn-lt"/>
                <a:ea typeface="+mn-ea"/>
                <a:cs typeface="+mn-cs"/>
              </a:rPr>
              <a:t>Of iets relevant is, hangt af van het zorgcontact, het specialisme en het moment. Een probleem kan bij het ene contact relevant zijn en bij een volgend contact niet. Dat betekent dat relevantie </a:t>
            </a:r>
            <a:r>
              <a:rPr lang="nl-NL" sz="1200" b="1" kern="1200">
                <a:solidFill>
                  <a:schemeClr val="tx1"/>
                </a:solidFill>
                <a:effectLst/>
                <a:latin typeface="+mn-lt"/>
                <a:ea typeface="+mn-ea"/>
                <a:cs typeface="+mn-cs"/>
              </a:rPr>
              <a:t>geen vaste eigenschap van het probleem is</a:t>
            </a:r>
            <a:r>
              <a:rPr lang="nl-NL" sz="1200" kern="1200">
                <a:solidFill>
                  <a:schemeClr val="tx1"/>
                </a:solidFill>
                <a:effectLst/>
                <a:latin typeface="+mn-lt"/>
                <a:ea typeface="+mn-ea"/>
                <a:cs typeface="+mn-cs"/>
              </a:rPr>
              <a:t>, maar van het gebruik ervan.</a:t>
            </a:r>
            <a:endParaRPr lang="nl-NL" sz="1400" kern="1200">
              <a:solidFill>
                <a:schemeClr val="tx1"/>
              </a:solidFill>
              <a:effectLst/>
              <a:latin typeface="+mn-lt"/>
              <a:ea typeface="+mn-ea"/>
              <a:cs typeface="+mn-cs"/>
            </a:endParaRPr>
          </a:p>
          <a:p>
            <a:r>
              <a:rPr lang="nl-NL" sz="1200" b="1" kern="1200">
                <a:solidFill>
                  <a:schemeClr val="tx1"/>
                </a:solidFill>
                <a:effectLst/>
                <a:latin typeface="+mn-lt"/>
                <a:ea typeface="+mn-ea"/>
                <a:cs typeface="+mn-cs"/>
              </a:rPr>
              <a:t>Overzicht zonder informatieverlies</a:t>
            </a:r>
            <a:br>
              <a:rPr lang="nl-NL" sz="1200" kern="1200">
                <a:solidFill>
                  <a:schemeClr val="tx1"/>
                </a:solidFill>
                <a:effectLst/>
                <a:latin typeface="+mn-lt"/>
                <a:ea typeface="+mn-ea"/>
                <a:cs typeface="+mn-cs"/>
              </a:rPr>
            </a:br>
            <a:r>
              <a:rPr lang="nl-NL" sz="1200" kern="1200">
                <a:solidFill>
                  <a:schemeClr val="tx1"/>
                </a:solidFill>
                <a:effectLst/>
                <a:latin typeface="+mn-lt"/>
                <a:ea typeface="+mn-ea"/>
                <a:cs typeface="+mn-cs"/>
              </a:rPr>
              <a:t>Door te werken met filtering en weergave kan iedere zorgverlener snel zien wat op dat moment belangrijk is, terwijl de volledige informatie beschikbaar blijft voor collega’s, overdracht en vervolgzorg.</a:t>
            </a:r>
            <a:endParaRPr lang="nl-NL" sz="1400" kern="1200">
              <a:solidFill>
                <a:schemeClr val="tx1"/>
              </a:solidFill>
              <a:effectLst/>
              <a:latin typeface="+mn-lt"/>
              <a:ea typeface="+mn-ea"/>
              <a:cs typeface="+mn-cs"/>
            </a:endParaRPr>
          </a:p>
          <a:p>
            <a:r>
              <a:rPr lang="nl-NL" sz="1200" b="1" kern="1200">
                <a:solidFill>
                  <a:schemeClr val="tx1"/>
                </a:solidFill>
                <a:effectLst/>
                <a:latin typeface="+mn-lt"/>
                <a:ea typeface="+mn-ea"/>
                <a:cs typeface="+mn-cs"/>
              </a:rPr>
              <a:t>Geen aparte ‘gesloten problemenlijst’</a:t>
            </a:r>
            <a:br>
              <a:rPr lang="nl-NL" sz="1200" kern="1200">
                <a:solidFill>
                  <a:schemeClr val="tx1"/>
                </a:solidFill>
                <a:effectLst/>
                <a:latin typeface="+mn-lt"/>
                <a:ea typeface="+mn-ea"/>
                <a:cs typeface="+mn-cs"/>
              </a:rPr>
            </a:br>
            <a:r>
              <a:rPr lang="nl-NL" sz="1200" kern="1200">
                <a:solidFill>
                  <a:schemeClr val="tx1"/>
                </a:solidFill>
                <a:effectLst/>
                <a:latin typeface="+mn-lt"/>
                <a:ea typeface="+mn-ea"/>
                <a:cs typeface="+mn-cs"/>
              </a:rPr>
              <a:t>Gesloten of doorgemaakte problemen zijn niet “weg”, maar vallen onder </a:t>
            </a:r>
            <a:r>
              <a:rPr lang="nl-NL" sz="1200" i="1" kern="1200">
                <a:solidFill>
                  <a:schemeClr val="tx1"/>
                </a:solidFill>
                <a:effectLst/>
                <a:latin typeface="+mn-lt"/>
                <a:ea typeface="+mn-ea"/>
                <a:cs typeface="+mn-cs"/>
              </a:rPr>
              <a:t>niet‑actueel</a:t>
            </a:r>
            <a:r>
              <a:rPr lang="nl-NL" sz="1200" kern="1200">
                <a:solidFill>
                  <a:schemeClr val="tx1"/>
                </a:solidFill>
                <a:effectLst/>
                <a:latin typeface="+mn-lt"/>
                <a:ea typeface="+mn-ea"/>
                <a:cs typeface="+mn-cs"/>
              </a:rPr>
              <a:t> en meestal </a:t>
            </a:r>
            <a:r>
              <a:rPr lang="nl-NL" sz="1200" i="1" kern="1200">
                <a:solidFill>
                  <a:schemeClr val="tx1"/>
                </a:solidFill>
                <a:effectLst/>
                <a:latin typeface="+mn-lt"/>
                <a:ea typeface="+mn-ea"/>
                <a:cs typeface="+mn-cs"/>
              </a:rPr>
              <a:t>niet‑relevant</a:t>
            </a:r>
            <a:r>
              <a:rPr lang="nl-NL" sz="1200" kern="1200">
                <a:solidFill>
                  <a:schemeClr val="tx1"/>
                </a:solidFill>
                <a:effectLst/>
                <a:latin typeface="+mn-lt"/>
                <a:ea typeface="+mn-ea"/>
                <a:cs typeface="+mn-cs"/>
              </a:rPr>
              <a:t>. Ze blijven vindbaar wanneer dat nodig is.</a:t>
            </a:r>
            <a:endParaRPr lang="nl-NL" sz="1400" kern="1200">
              <a:solidFill>
                <a:schemeClr val="tx1"/>
              </a:solidFill>
              <a:effectLst/>
              <a:latin typeface="+mn-lt"/>
              <a:ea typeface="+mn-ea"/>
              <a:cs typeface="+mn-cs"/>
            </a:endParaRPr>
          </a:p>
          <a:p>
            <a:endParaRPr lang="nl-NL" b="1"/>
          </a:p>
          <a:p>
            <a:r>
              <a:rPr lang="nl-NL" sz="1200" b="1" kern="1200">
                <a:solidFill>
                  <a:schemeClr val="tx1"/>
                </a:solidFill>
                <a:effectLst/>
                <a:latin typeface="+mn-lt"/>
                <a:ea typeface="+mn-ea"/>
                <a:cs typeface="+mn-cs"/>
              </a:rPr>
              <a:t>Waarom is dit belangrijk?</a:t>
            </a:r>
            <a:endParaRPr lang="nl-NL" sz="1400" kern="1200">
              <a:solidFill>
                <a:schemeClr val="tx1"/>
              </a:solidFill>
              <a:effectLst/>
              <a:latin typeface="+mn-lt"/>
            </a:endParaRPr>
          </a:p>
          <a:p>
            <a:r>
              <a:rPr lang="nl-NL" sz="1200" kern="1200">
                <a:solidFill>
                  <a:schemeClr val="tx1"/>
                </a:solidFill>
                <a:effectLst/>
                <a:latin typeface="+mn-lt"/>
                <a:ea typeface="+mn-ea"/>
                <a:cs typeface="+mn-cs"/>
              </a:rPr>
              <a:t>Deze manier van werken:</a:t>
            </a:r>
            <a:endParaRPr lang="nl-NL" sz="1400" kern="1200">
              <a:solidFill>
                <a:schemeClr val="tx1"/>
              </a:solidFill>
              <a:effectLst/>
              <a:latin typeface="+mn-lt"/>
              <a:ea typeface="+mn-ea"/>
              <a:cs typeface="+mn-cs"/>
            </a:endParaRPr>
          </a:p>
          <a:p>
            <a:r>
              <a:rPr lang="nl-NL" sz="1200" kern="1200">
                <a:solidFill>
                  <a:schemeClr val="tx1"/>
                </a:solidFill>
                <a:effectLst/>
                <a:latin typeface="+mn-lt"/>
                <a:ea typeface="+mn-ea"/>
                <a:cs typeface="+mn-cs"/>
              </a:rPr>
              <a:t>voorkomt dubbele of tegenstrijdige registraties,</a:t>
            </a:r>
            <a:endParaRPr lang="nl-NL" sz="1400" kern="1200">
              <a:solidFill>
                <a:schemeClr val="tx1"/>
              </a:solidFill>
              <a:effectLst/>
              <a:latin typeface="+mn-lt"/>
              <a:ea typeface="+mn-ea"/>
              <a:cs typeface="+mn-cs"/>
            </a:endParaRPr>
          </a:p>
          <a:p>
            <a:r>
              <a:rPr lang="nl-NL" sz="1200" kern="1200">
                <a:solidFill>
                  <a:schemeClr val="tx1"/>
                </a:solidFill>
                <a:effectLst/>
                <a:latin typeface="+mn-lt"/>
                <a:ea typeface="+mn-ea"/>
                <a:cs typeface="+mn-cs"/>
              </a:rPr>
              <a:t>zorgt voor meer duidelijkheid bij overdracht,</a:t>
            </a:r>
            <a:endParaRPr lang="nl-NL" sz="1400" kern="1200">
              <a:solidFill>
                <a:schemeClr val="tx1"/>
              </a:solidFill>
              <a:effectLst/>
              <a:latin typeface="+mn-lt"/>
              <a:ea typeface="+mn-ea"/>
              <a:cs typeface="+mn-cs"/>
            </a:endParaRPr>
          </a:p>
          <a:p>
            <a:r>
              <a:rPr lang="nl-NL" sz="1200" kern="1200">
                <a:solidFill>
                  <a:schemeClr val="tx1"/>
                </a:solidFill>
                <a:effectLst/>
                <a:latin typeface="+mn-lt"/>
                <a:ea typeface="+mn-ea"/>
                <a:cs typeface="+mn-cs"/>
              </a:rPr>
              <a:t>ondersteunt veilige zorg, ook buiten het directe contact,</a:t>
            </a:r>
            <a:endParaRPr lang="nl-NL" sz="1400" kern="1200">
              <a:solidFill>
                <a:schemeClr val="tx1"/>
              </a:solidFill>
              <a:effectLst/>
              <a:latin typeface="+mn-lt"/>
              <a:ea typeface="+mn-ea"/>
              <a:cs typeface="+mn-cs"/>
            </a:endParaRPr>
          </a:p>
          <a:p>
            <a:r>
              <a:rPr lang="nl-NL" sz="1200" kern="1200">
                <a:solidFill>
                  <a:schemeClr val="tx1"/>
                </a:solidFill>
                <a:effectLst/>
                <a:latin typeface="+mn-lt"/>
                <a:ea typeface="+mn-ea"/>
                <a:cs typeface="+mn-cs"/>
              </a:rPr>
              <a:t>en maakt hergebruik en uitwisseling van gegevens beter mogelijk.</a:t>
            </a:r>
            <a:endParaRPr lang="nl-NL" sz="1400" kern="1200">
              <a:solidFill>
                <a:schemeClr val="tx1"/>
              </a:solidFill>
              <a:effectLst/>
              <a:latin typeface="+mn-lt"/>
              <a:ea typeface="+mn-ea"/>
              <a:cs typeface="+mn-cs"/>
            </a:endParaRPr>
          </a:p>
          <a:p>
            <a:r>
              <a:rPr lang="nl-NL" sz="1200" kern="1200">
                <a:solidFill>
                  <a:schemeClr val="tx1"/>
                </a:solidFill>
                <a:effectLst/>
                <a:latin typeface="+mn-lt"/>
                <a:ea typeface="+mn-ea"/>
                <a:cs typeface="+mn-cs"/>
              </a:rPr>
              <a:t>Het schema is daarmee niet alleen een indeling, maar een </a:t>
            </a:r>
            <a:r>
              <a:rPr lang="nl-NL" sz="1200" b="1" kern="1200">
                <a:solidFill>
                  <a:schemeClr val="tx1"/>
                </a:solidFill>
                <a:effectLst/>
                <a:latin typeface="+mn-lt"/>
                <a:ea typeface="+mn-ea"/>
                <a:cs typeface="+mn-cs"/>
              </a:rPr>
              <a:t>afspraak over hoe we samen omgaan met problemen op de probleemlijst</a:t>
            </a:r>
            <a:r>
              <a:rPr lang="nl-NL" sz="1200" kern="1200">
                <a:solidFill>
                  <a:schemeClr val="tx1"/>
                </a:solidFill>
                <a:effectLst/>
                <a:latin typeface="+mn-lt"/>
                <a:ea typeface="+mn-ea"/>
                <a:cs typeface="+mn-cs"/>
              </a:rPr>
              <a:t>: volledig vastleggen, slim gebruiken.</a:t>
            </a:r>
            <a:endParaRPr lang="nl-NL" sz="1400" kern="1200">
              <a:solidFill>
                <a:schemeClr val="tx1"/>
              </a:solidFill>
              <a:effectLst/>
              <a:latin typeface="+mn-lt"/>
              <a:ea typeface="+mn-ea"/>
              <a:cs typeface="+mn-cs"/>
            </a:endParaRPr>
          </a:p>
          <a:p>
            <a:endParaRPr lang="nl-NL" b="1"/>
          </a:p>
          <a:p>
            <a:r>
              <a:rPr lang="nl-NL" sz="1200" b="1" kern="1200">
                <a:solidFill>
                  <a:schemeClr val="tx1"/>
                </a:solidFill>
                <a:effectLst/>
                <a:latin typeface="+mn-lt"/>
                <a:ea typeface="+mn-ea"/>
                <a:cs typeface="+mn-cs"/>
              </a:rPr>
              <a:t>Korte versie (bijv. als kader bij de figuur)</a:t>
            </a:r>
            <a:endParaRPr lang="nl-NL" sz="1400" kern="1200">
              <a:solidFill>
                <a:schemeClr val="tx1"/>
              </a:solidFill>
              <a:effectLst/>
              <a:latin typeface="+mn-lt"/>
            </a:endParaRPr>
          </a:p>
          <a:p>
            <a:r>
              <a:rPr lang="nl-NL" sz="1200" kern="1200">
                <a:solidFill>
                  <a:schemeClr val="tx1"/>
                </a:solidFill>
                <a:effectLst/>
                <a:latin typeface="+mn-lt"/>
                <a:ea typeface="+mn-ea"/>
                <a:cs typeface="+mn-cs"/>
              </a:rPr>
              <a:t>Het BRIDGE‑schema ordent problemen op basis van actualiteit en relevantie. Alle problemen blijven onderdeel van één probleemlijst; wat zichtbaar is, hangt af van het zorgcontact. Zo blijft de lijst volledig én overzichtelijk.</a:t>
            </a:r>
            <a:endParaRPr lang="nl-NL" sz="1400" kern="1200">
              <a:solidFill>
                <a:schemeClr val="tx1"/>
              </a:solidFill>
              <a:effectLst/>
              <a:latin typeface="+mn-lt"/>
              <a:ea typeface="+mn-ea"/>
              <a:cs typeface="+mn-cs"/>
            </a:endParaRPr>
          </a:p>
          <a:p>
            <a:endParaRPr lang="nl-NL"/>
          </a:p>
        </p:txBody>
      </p:sp>
      <p:sp>
        <p:nvSpPr>
          <p:cNvPr id="4" name="Tijdelijke aanduiding voor dianummer 3"/>
          <p:cNvSpPr>
            <a:spLocks noGrp="1"/>
          </p:cNvSpPr>
          <p:nvPr>
            <p:ph type="sldNum" sz="quarter" idx="5"/>
          </p:nvPr>
        </p:nvSpPr>
        <p:spPr/>
        <p:txBody>
          <a:bodyPr/>
          <a:lstStyle/>
          <a:p>
            <a:fld id="{3C8EF6DC-E755-4C96-BE30-76E12B93347A}" type="slidenum">
              <a:rPr lang="nl-NL" smtClean="0"/>
              <a:t>6</a:t>
            </a:fld>
            <a:endParaRPr lang="nl-NL"/>
          </a:p>
        </p:txBody>
      </p:sp>
    </p:spTree>
    <p:extLst>
      <p:ext uri="{BB962C8B-B14F-4D97-AF65-F5344CB8AC3E}">
        <p14:creationId xmlns:p14="http://schemas.microsoft.com/office/powerpoint/2010/main" val="20394552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1"/>
              <a:t>Paraplutermen – generieke termen</a:t>
            </a:r>
          </a:p>
          <a:p>
            <a:r>
              <a:rPr lang="nl-NL"/>
              <a:t>Op deze dia laten we zien hoe we met paraplutermen werken. Dit zijn brede, herkenbare termen die voor alle zorgverleners begrijpelijk zijn, ongeacht hun specialisme. Ze fungeren als overkoepelende categorieën waaronder we de meer specifieke diagnoses kunnen scharen.</a:t>
            </a:r>
          </a:p>
          <a:p>
            <a:r>
              <a:rPr lang="nl-NL"/>
              <a:t>Neem bijvoorbeeld de paraplu “hartziekte”: daaronder vallen onder andere coronaire hartziekten, angina pectoris en het hartinfarct. Bij “leverziekte” denken we aan levercirrose, alcoholcirrose en hepatische encefalopathie. En “longaandoening” omvat obstructieve longziekten zoals COPD en astma.</a:t>
            </a:r>
          </a:p>
          <a:p>
            <a:endParaRPr lang="nl-NL"/>
          </a:p>
          <a:p>
            <a:r>
              <a:rPr lang="nl-NL"/>
              <a:t>Naast de paraplutermen werken we ook met generieke termen. Dit zijn algemene, niet-specialistische benamingen die door iedereen – van huisarts tot mantelzorger – op dezelfde manier worden begrepen. Generieke termen vermijden vakjargon en afkortingen, en richten zich op de kern van de aandoening in plaats van op de exacte medische classificatie.</a:t>
            </a:r>
          </a:p>
          <a:p>
            <a:r>
              <a:rPr lang="nl-NL"/>
              <a:t>Het verschil met paraplutermen zit hem vooral in de functie: een parapluterm groepeert verwante diagnoses onder één noemer (bijvoorbeeld “hartziekte” voor coronaire hartziekten, angina pectoris en hartinfarct), terwijl een generieke term de aandoening in begrijpelijke, alledaagse taal beschrijft. In de praktijk lopen beide vaak in elkaar over en versterken ze elkaar.</a:t>
            </a:r>
          </a:p>
          <a:p>
            <a:r>
              <a:rPr lang="nl-NL"/>
              <a:t>Het voordeel van deze aanpak is dat we een gemeenschappelijke taal creëren tussen verschillende disciplines én richting de patiënt, terwijl we de specifieke diagnoses niet verliezen. Zo blijft de informatie zowel toegankelijk als medisch nauwkeurig. Benadruk dat de keuze voor een parapluterm, een generieke term of een specifieke diagnose afhangt van de context en de doelgroep.</a:t>
            </a:r>
          </a:p>
          <a:p>
            <a:endParaRPr lang="nl-NL"/>
          </a:p>
        </p:txBody>
      </p:sp>
      <p:sp>
        <p:nvSpPr>
          <p:cNvPr id="4" name="Tijdelijke aanduiding voor dianummer 3"/>
          <p:cNvSpPr>
            <a:spLocks noGrp="1"/>
          </p:cNvSpPr>
          <p:nvPr>
            <p:ph type="sldNum" sz="quarter" idx="5"/>
          </p:nvPr>
        </p:nvSpPr>
        <p:spPr/>
        <p:txBody>
          <a:bodyPr/>
          <a:lstStyle/>
          <a:p>
            <a:fld id="{3C8EF6DC-E755-4C96-BE30-76E12B93347A}" type="slidenum">
              <a:rPr lang="nl-NL" smtClean="0"/>
              <a:t>7</a:t>
            </a:fld>
            <a:endParaRPr lang="nl-NL"/>
          </a:p>
        </p:txBody>
      </p:sp>
    </p:spTree>
    <p:extLst>
      <p:ext uri="{BB962C8B-B14F-4D97-AF65-F5344CB8AC3E}">
        <p14:creationId xmlns:p14="http://schemas.microsoft.com/office/powerpoint/2010/main" val="4451737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Op deze dia laten we met een concreet voorbeeld zien hoe een behandelde hartklepafwijking op de probleemlijst terechtkomt. Het probleem is niet meer actueel, want de afwijking is succesvol behandeld, maar het blijft wel belangrijk om vast te leggen in de voorgeschiedenis.</a:t>
            </a:r>
          </a:p>
          <a:p>
            <a:endParaRPr lang="nl-NL"/>
          </a:p>
          <a:p>
            <a:r>
              <a:rPr lang="nl-NL"/>
              <a:t>Volgens het BRIDGE-schema valt dit dus onder de categorie niet-actueel, maar mogelijk wel relevant voor toekomstige zorgcontacten, denk bijvoorbeeld aan medicatiekeuzes, antistolling of vervolgcontroles. Zo blijft de probleemlijst overzichtelijk en actueel, terwijl belangrijke voorgeschiedenis bewaard blijft voor andere zorgverleners.</a:t>
            </a:r>
          </a:p>
          <a:p>
            <a:r>
              <a:rPr lang="nl-NL"/>
              <a:t>Benadruk in de toelichting dat juist dit type informatie laat zien waarom een goede registratie van waarde is: data die nu lijkt af te ronden, kan later opnieuw van betekenis worden voor de patiëntenzorg.</a:t>
            </a:r>
          </a:p>
        </p:txBody>
      </p:sp>
      <p:sp>
        <p:nvSpPr>
          <p:cNvPr id="4" name="Tijdelijke aanduiding voor dianummer 3"/>
          <p:cNvSpPr>
            <a:spLocks noGrp="1"/>
          </p:cNvSpPr>
          <p:nvPr>
            <p:ph type="sldNum" sz="quarter" idx="5"/>
          </p:nvPr>
        </p:nvSpPr>
        <p:spPr/>
        <p:txBody>
          <a:bodyPr/>
          <a:lstStyle/>
          <a:p>
            <a:fld id="{3C8EF6DC-E755-4C96-BE30-76E12B93347B}" type="slidenum">
              <a:rPr lang="nl-NL" smtClean="0"/>
              <a:t>8</a:t>
            </a:fld>
            <a:endParaRPr lang="nl-NL"/>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Verwijzing door huisarts (1) van een patiënt naar het ziekenhuis (3) waarbij gebruik gemaakt wordt van de probleemlijst (2)</a:t>
            </a:r>
          </a:p>
        </p:txBody>
      </p:sp>
      <p:sp>
        <p:nvSpPr>
          <p:cNvPr id="4" name="Tijdelijke aanduiding voor dianummer 3"/>
          <p:cNvSpPr>
            <a:spLocks noGrp="1"/>
          </p:cNvSpPr>
          <p:nvPr>
            <p:ph type="sldNum" sz="quarter" idx="5"/>
          </p:nvPr>
        </p:nvSpPr>
        <p:spPr/>
        <p:txBody>
          <a:bodyPr/>
          <a:lstStyle/>
          <a:p>
            <a:fld id="{3C8EF6DC-E755-4C96-BE30-76E12B93347A}" type="slidenum">
              <a:rPr lang="nl-NL" smtClean="0"/>
              <a:t>9</a:t>
            </a:fld>
            <a:endParaRPr lang="nl-NL"/>
          </a:p>
        </p:txBody>
      </p:sp>
    </p:spTree>
    <p:extLst>
      <p:ext uri="{BB962C8B-B14F-4D97-AF65-F5344CB8AC3E}">
        <p14:creationId xmlns:p14="http://schemas.microsoft.com/office/powerpoint/2010/main" val="30065380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Deze dia laat zien hoe de probleemlijst meereist met de patiënt tussen verschillende zorginstellingen. De lijst is niet van één zorgverlener of van één organisatie, maar fungeert als een gedeeld overzicht dat over de muren van instellingen heen bruikbaar blijft.</a:t>
            </a:r>
          </a:p>
          <a:p>
            <a:r>
              <a:rPr lang="nl-NL"/>
              <a:t>Daarvoor is het noodzakelijk dat de informatie eenduidig is vastgelegd en uitwisselbaar is volgens landelijke afspraken en standaarden. Zo kunnen huisarts, ziekenhuis en andere zorgverleners op hetzelfde actuele beeld voortbouwen, zonder dat de patiënt het verhaal telkens opnieuw hoeft te vertellen.</a:t>
            </a:r>
          </a:p>
          <a:p>
            <a:endParaRPr lang="nl-NL"/>
          </a:p>
          <a:p>
            <a:r>
              <a:rPr lang="nl-NL"/>
              <a:t>Benadruk dat goede gegevensuitwisseling de kern is van zorg voor data: de probleemlijst is pas écht waardevol als hij bij elke overdracht beschikbaar, betrouwbaar en begrijpelijk is voor de volgende zorgverlener.</a:t>
            </a:r>
          </a:p>
        </p:txBody>
      </p:sp>
      <p:sp>
        <p:nvSpPr>
          <p:cNvPr id="4" name="Tijdelijke aanduiding voor dianummer 3"/>
          <p:cNvSpPr>
            <a:spLocks noGrp="1"/>
          </p:cNvSpPr>
          <p:nvPr>
            <p:ph type="sldNum" sz="quarter" idx="5"/>
          </p:nvPr>
        </p:nvSpPr>
        <p:spPr/>
        <p:txBody>
          <a:bodyPr/>
          <a:lstStyle/>
          <a:p>
            <a:fld id="{3C8EF6DC-E755-4C96-BE30-76E12B93347C}" type="slidenum">
              <a:rPr lang="nl-NL" smtClean="0"/>
              <a:t>10</a:t>
            </a:fld>
            <a:endParaRPr lang="nl-NL"/>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6F97CF-262A-01FF-8E5A-AF31BEA27502}"/>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4521A8B9-2608-E74D-7D9B-E8713D0A91F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AB8E2319-A1D0-B740-75AD-BC21F1CEAD38}"/>
              </a:ext>
            </a:extLst>
          </p:cNvPr>
          <p:cNvSpPr>
            <a:spLocks noGrp="1"/>
          </p:cNvSpPr>
          <p:nvPr>
            <p:ph type="dt" sz="half" idx="10"/>
          </p:nvPr>
        </p:nvSpPr>
        <p:spPr/>
        <p:txBody>
          <a:bodyPr/>
          <a:lstStyle/>
          <a:p>
            <a:fld id="{6E6EE365-9619-4898-9DBB-4E45A4609AD0}" type="datetimeFigureOut">
              <a:rPr lang="nl-NL" smtClean="0"/>
              <a:t>16-6-2026</a:t>
            </a:fld>
            <a:endParaRPr lang="nl-NL"/>
          </a:p>
        </p:txBody>
      </p:sp>
      <p:sp>
        <p:nvSpPr>
          <p:cNvPr id="5" name="Tijdelijke aanduiding voor voettekst 4">
            <a:extLst>
              <a:ext uri="{FF2B5EF4-FFF2-40B4-BE49-F238E27FC236}">
                <a16:creationId xmlns:a16="http://schemas.microsoft.com/office/drawing/2014/main" id="{8AD1D9FF-DBB9-A806-7F57-6C3C1B0CD1E2}"/>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E4E9B1EA-013A-2F07-B6C0-A9000F9F3246}"/>
              </a:ext>
            </a:extLst>
          </p:cNvPr>
          <p:cNvSpPr>
            <a:spLocks noGrp="1"/>
          </p:cNvSpPr>
          <p:nvPr>
            <p:ph type="sldNum" sz="quarter" idx="12"/>
          </p:nvPr>
        </p:nvSpPr>
        <p:spPr/>
        <p:txBody>
          <a:bodyPr/>
          <a:lstStyle/>
          <a:p>
            <a:fld id="{424322EE-0611-4BCF-9159-DF58DBCCA29C}" type="slidenum">
              <a:rPr lang="nl-NL" smtClean="0"/>
              <a:t>‹#›</a:t>
            </a:fld>
            <a:endParaRPr lang="nl-NL"/>
          </a:p>
        </p:txBody>
      </p:sp>
    </p:spTree>
    <p:extLst>
      <p:ext uri="{BB962C8B-B14F-4D97-AF65-F5344CB8AC3E}">
        <p14:creationId xmlns:p14="http://schemas.microsoft.com/office/powerpoint/2010/main" val="21458757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5289981-AC7E-587C-B158-B3DFA1FF3B65}"/>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9F869E61-B3AC-5A7E-D3DA-BC092A355A50}"/>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6488295D-8955-AC1B-A312-2DD6651A368D}"/>
              </a:ext>
            </a:extLst>
          </p:cNvPr>
          <p:cNvSpPr>
            <a:spLocks noGrp="1"/>
          </p:cNvSpPr>
          <p:nvPr>
            <p:ph type="dt" sz="half" idx="10"/>
          </p:nvPr>
        </p:nvSpPr>
        <p:spPr/>
        <p:txBody>
          <a:bodyPr/>
          <a:lstStyle/>
          <a:p>
            <a:fld id="{6E6EE365-9619-4898-9DBB-4E45A4609AD0}" type="datetimeFigureOut">
              <a:rPr lang="nl-NL" smtClean="0"/>
              <a:t>16-6-2026</a:t>
            </a:fld>
            <a:endParaRPr lang="nl-NL"/>
          </a:p>
        </p:txBody>
      </p:sp>
      <p:sp>
        <p:nvSpPr>
          <p:cNvPr id="5" name="Tijdelijke aanduiding voor voettekst 4">
            <a:extLst>
              <a:ext uri="{FF2B5EF4-FFF2-40B4-BE49-F238E27FC236}">
                <a16:creationId xmlns:a16="http://schemas.microsoft.com/office/drawing/2014/main" id="{3854F901-ADC7-81CC-40A2-2E159B41DC11}"/>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E4EB8FBF-5E08-D0DE-3F39-3FA3CB716AD8}"/>
              </a:ext>
            </a:extLst>
          </p:cNvPr>
          <p:cNvSpPr>
            <a:spLocks noGrp="1"/>
          </p:cNvSpPr>
          <p:nvPr>
            <p:ph type="sldNum" sz="quarter" idx="12"/>
          </p:nvPr>
        </p:nvSpPr>
        <p:spPr/>
        <p:txBody>
          <a:bodyPr/>
          <a:lstStyle/>
          <a:p>
            <a:fld id="{424322EE-0611-4BCF-9159-DF58DBCCA29C}" type="slidenum">
              <a:rPr lang="nl-NL" smtClean="0"/>
              <a:t>‹#›</a:t>
            </a:fld>
            <a:endParaRPr lang="nl-NL"/>
          </a:p>
        </p:txBody>
      </p:sp>
    </p:spTree>
    <p:extLst>
      <p:ext uri="{BB962C8B-B14F-4D97-AF65-F5344CB8AC3E}">
        <p14:creationId xmlns:p14="http://schemas.microsoft.com/office/powerpoint/2010/main" val="3736533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D9E690D3-105D-6BF3-B0AE-F8D77CB287C6}"/>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94C0C2C5-D643-BDDF-78A5-85EC0DBD1014}"/>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532F7C5F-B9C6-002B-027E-5284F8C51927}"/>
              </a:ext>
            </a:extLst>
          </p:cNvPr>
          <p:cNvSpPr>
            <a:spLocks noGrp="1"/>
          </p:cNvSpPr>
          <p:nvPr>
            <p:ph type="dt" sz="half" idx="10"/>
          </p:nvPr>
        </p:nvSpPr>
        <p:spPr/>
        <p:txBody>
          <a:bodyPr/>
          <a:lstStyle/>
          <a:p>
            <a:fld id="{6E6EE365-9619-4898-9DBB-4E45A4609AD0}" type="datetimeFigureOut">
              <a:rPr lang="nl-NL" smtClean="0"/>
              <a:t>16-6-2026</a:t>
            </a:fld>
            <a:endParaRPr lang="nl-NL"/>
          </a:p>
        </p:txBody>
      </p:sp>
      <p:sp>
        <p:nvSpPr>
          <p:cNvPr id="5" name="Tijdelijke aanduiding voor voettekst 4">
            <a:extLst>
              <a:ext uri="{FF2B5EF4-FFF2-40B4-BE49-F238E27FC236}">
                <a16:creationId xmlns:a16="http://schemas.microsoft.com/office/drawing/2014/main" id="{A91C495B-2D7F-C33D-C429-80340BFCBE70}"/>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D65DA252-4FA4-D07A-B908-7C67E7846197}"/>
              </a:ext>
            </a:extLst>
          </p:cNvPr>
          <p:cNvSpPr>
            <a:spLocks noGrp="1"/>
          </p:cNvSpPr>
          <p:nvPr>
            <p:ph type="sldNum" sz="quarter" idx="12"/>
          </p:nvPr>
        </p:nvSpPr>
        <p:spPr/>
        <p:txBody>
          <a:bodyPr/>
          <a:lstStyle/>
          <a:p>
            <a:fld id="{424322EE-0611-4BCF-9159-DF58DBCCA29C}" type="slidenum">
              <a:rPr lang="nl-NL" smtClean="0"/>
              <a:t>‹#›</a:t>
            </a:fld>
            <a:endParaRPr lang="nl-NL"/>
          </a:p>
        </p:txBody>
      </p:sp>
    </p:spTree>
    <p:extLst>
      <p:ext uri="{BB962C8B-B14F-4D97-AF65-F5344CB8AC3E}">
        <p14:creationId xmlns:p14="http://schemas.microsoft.com/office/powerpoint/2010/main" val="31252478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Opening">
    <p:spTree>
      <p:nvGrpSpPr>
        <p:cNvPr id="1" name=""/>
        <p:cNvGrpSpPr/>
        <p:nvPr/>
      </p:nvGrpSpPr>
      <p:grpSpPr>
        <a:xfrm>
          <a:off x="0" y="0"/>
          <a:ext cx="0" cy="0"/>
          <a:chOff x="0" y="0"/>
          <a:chExt cx="0" cy="0"/>
        </a:xfrm>
      </p:grpSpPr>
      <p:pic>
        <p:nvPicPr>
          <p:cNvPr id="8" name="Afbeelding 7" descr="Afbeelding met tekst, Menselijk gezicht, vrouw, computer&#10;&#10;Automatisch gegenereerde beschrijving">
            <a:extLst>
              <a:ext uri="{FF2B5EF4-FFF2-40B4-BE49-F238E27FC236}">
                <a16:creationId xmlns:a16="http://schemas.microsoft.com/office/drawing/2014/main" id="{FEA6A7FD-446F-6292-5700-D4A24558F37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Titeltekst"/>
          <p:cNvSpPr txBox="1">
            <a:spLocks noGrp="1"/>
          </p:cNvSpPr>
          <p:nvPr>
            <p:ph type="title"/>
          </p:nvPr>
        </p:nvSpPr>
        <p:spPr>
          <a:xfrm>
            <a:off x="1324767" y="3043633"/>
            <a:ext cx="5266222" cy="1830624"/>
          </a:xfrm>
          <a:prstGeom prst="rect">
            <a:avLst/>
          </a:prstGeom>
        </p:spPr>
        <p:txBody>
          <a:bodyPr/>
          <a:lstStyle>
            <a:lvl1pPr>
              <a:defRPr>
                <a:solidFill>
                  <a:srgbClr val="FFFFFF"/>
                </a:solidFill>
              </a:defRPr>
            </a:lvl1pPr>
          </a:lstStyle>
          <a:p>
            <a:r>
              <a:rPr lang="nl-NL"/>
              <a:t>Klik om stijl te bewerken</a:t>
            </a:r>
            <a:endParaRPr/>
          </a:p>
        </p:txBody>
      </p:sp>
      <p:sp>
        <p:nvSpPr>
          <p:cNvPr id="14" name="Dianummer"/>
          <p:cNvSpPr txBox="1">
            <a:spLocks noGrp="1"/>
          </p:cNvSpPr>
          <p:nvPr>
            <p:ph type="sldNum" sz="quarter" idx="2"/>
          </p:nvPr>
        </p:nvSpPr>
        <p:spPr>
          <a:xfrm>
            <a:off x="6091535" y="6505277"/>
            <a:ext cx="281903" cy="26881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581111568"/>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ekst">
    <p:spTree>
      <p:nvGrpSpPr>
        <p:cNvPr id="1" name=""/>
        <p:cNvGrpSpPr/>
        <p:nvPr/>
      </p:nvGrpSpPr>
      <p:grpSpPr>
        <a:xfrm>
          <a:off x="0" y="0"/>
          <a:ext cx="0" cy="0"/>
          <a:chOff x="0" y="0"/>
          <a:chExt cx="0" cy="0"/>
        </a:xfrm>
      </p:grpSpPr>
      <p:sp>
        <p:nvSpPr>
          <p:cNvPr id="21" name="Titeltekst"/>
          <p:cNvSpPr txBox="1">
            <a:spLocks noGrp="1"/>
          </p:cNvSpPr>
          <p:nvPr>
            <p:ph type="title"/>
          </p:nvPr>
        </p:nvSpPr>
        <p:spPr>
          <a:prstGeom prst="rect">
            <a:avLst/>
          </a:prstGeom>
        </p:spPr>
        <p:txBody>
          <a:bodyPr/>
          <a:lstStyle/>
          <a:p>
            <a:r>
              <a:rPr lang="nl-NL"/>
              <a:t>Klik om stijl te bewerken</a:t>
            </a:r>
            <a:endParaRPr/>
          </a:p>
        </p:txBody>
      </p:sp>
      <p:sp>
        <p:nvSpPr>
          <p:cNvPr id="22" name="Hoofdtekst - niveau één…"/>
          <p:cNvSpPr txBox="1">
            <a:spLocks noGrp="1"/>
          </p:cNvSpPr>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a:p>
        </p:txBody>
      </p:sp>
      <p:sp>
        <p:nvSpPr>
          <p:cNvPr id="23" name="Dianumm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467329392"/>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vragen?">
    <p:spTree>
      <p:nvGrpSpPr>
        <p:cNvPr id="1" name=""/>
        <p:cNvGrpSpPr/>
        <p:nvPr/>
      </p:nvGrpSpPr>
      <p:grpSpPr>
        <a:xfrm>
          <a:off x="0" y="0"/>
          <a:ext cx="0" cy="0"/>
          <a:chOff x="0" y="0"/>
          <a:chExt cx="0" cy="0"/>
        </a:xfrm>
      </p:grpSpPr>
      <p:sp>
        <p:nvSpPr>
          <p:cNvPr id="67" name="Dianummer"/>
          <p:cNvSpPr txBox="1">
            <a:spLocks noGrp="1"/>
          </p:cNvSpPr>
          <p:nvPr>
            <p:ph type="sldNum" sz="quarter" idx="2"/>
          </p:nvPr>
        </p:nvSpPr>
        <p:spPr>
          <a:xfrm>
            <a:off x="6091535" y="6505277"/>
            <a:ext cx="281903" cy="268819"/>
          </a:xfrm>
          <a:prstGeom prst="rect">
            <a:avLst/>
          </a:prstGeom>
        </p:spPr>
        <p:txBody>
          <a:bodyPr/>
          <a:lstStyle/>
          <a:p>
            <a:fld id="{86CB4B4D-7CA3-9044-876B-883B54F8677D}" type="slidenum">
              <a:t>‹#›</a:t>
            </a:fld>
            <a:endParaRPr/>
          </a:p>
        </p:txBody>
      </p:sp>
      <p:pic>
        <p:nvPicPr>
          <p:cNvPr id="4" name="Afbeelding 3" descr="Afbeelding met tekst, kleding, persoon, glimlach&#10;&#10;Automatisch gegenereerde beschrijving">
            <a:extLst>
              <a:ext uri="{FF2B5EF4-FFF2-40B4-BE49-F238E27FC236}">
                <a16:creationId xmlns:a16="http://schemas.microsoft.com/office/drawing/2014/main" id="{174BAFD2-5E99-7367-5411-84E25764CBB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377023741"/>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contact">
    <p:spTree>
      <p:nvGrpSpPr>
        <p:cNvPr id="1" name=""/>
        <p:cNvGrpSpPr/>
        <p:nvPr/>
      </p:nvGrpSpPr>
      <p:grpSpPr>
        <a:xfrm>
          <a:off x="0" y="0"/>
          <a:ext cx="0" cy="0"/>
          <a:chOff x="0" y="0"/>
          <a:chExt cx="0" cy="0"/>
        </a:xfrm>
      </p:grpSpPr>
      <p:sp>
        <p:nvSpPr>
          <p:cNvPr id="75" name="Dianummer"/>
          <p:cNvSpPr txBox="1">
            <a:spLocks noGrp="1"/>
          </p:cNvSpPr>
          <p:nvPr>
            <p:ph type="sldNum" sz="quarter" idx="2"/>
          </p:nvPr>
        </p:nvSpPr>
        <p:spPr>
          <a:xfrm>
            <a:off x="6091535" y="6505277"/>
            <a:ext cx="281903" cy="268819"/>
          </a:xfrm>
          <a:prstGeom prst="rect">
            <a:avLst/>
          </a:prstGeom>
        </p:spPr>
        <p:txBody>
          <a:bodyPr/>
          <a:lstStyle/>
          <a:p>
            <a:fld id="{86CB4B4D-7CA3-9044-876B-883B54F8677D}" type="slidenum">
              <a:t>‹#›</a:t>
            </a:fld>
            <a:endParaRPr/>
          </a:p>
        </p:txBody>
      </p:sp>
      <p:pic>
        <p:nvPicPr>
          <p:cNvPr id="4" name="Afbeelding 3" descr="Afbeelding met tekst, schermopname, kleding, buitenshuis&#10;&#10;Automatisch gegenereerde beschrijving">
            <a:extLst>
              <a:ext uri="{FF2B5EF4-FFF2-40B4-BE49-F238E27FC236}">
                <a16:creationId xmlns:a16="http://schemas.microsoft.com/office/drawing/2014/main" id="{4D2DA89C-0D34-6B5D-9294-A7CA8626DD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890197165"/>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A3444E0-8AC6-FF83-612F-7CD6484C0BAD}"/>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8181FF93-712C-1CE4-C868-3F1A1BDD9923}"/>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FEE0D110-326F-93E7-039A-0C2B6192B0E3}"/>
              </a:ext>
            </a:extLst>
          </p:cNvPr>
          <p:cNvSpPr>
            <a:spLocks noGrp="1"/>
          </p:cNvSpPr>
          <p:nvPr>
            <p:ph type="dt" sz="half" idx="10"/>
          </p:nvPr>
        </p:nvSpPr>
        <p:spPr/>
        <p:txBody>
          <a:bodyPr/>
          <a:lstStyle/>
          <a:p>
            <a:fld id="{6E6EE365-9619-4898-9DBB-4E45A4609AD0}" type="datetimeFigureOut">
              <a:rPr lang="nl-NL" smtClean="0"/>
              <a:t>16-6-2026</a:t>
            </a:fld>
            <a:endParaRPr lang="nl-NL"/>
          </a:p>
        </p:txBody>
      </p:sp>
      <p:sp>
        <p:nvSpPr>
          <p:cNvPr id="5" name="Tijdelijke aanduiding voor voettekst 4">
            <a:extLst>
              <a:ext uri="{FF2B5EF4-FFF2-40B4-BE49-F238E27FC236}">
                <a16:creationId xmlns:a16="http://schemas.microsoft.com/office/drawing/2014/main" id="{877BE7B3-DBCE-4560-8784-E324BB0338BC}"/>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F9A23138-7EEA-A926-8404-01F622DEF562}"/>
              </a:ext>
            </a:extLst>
          </p:cNvPr>
          <p:cNvSpPr>
            <a:spLocks noGrp="1"/>
          </p:cNvSpPr>
          <p:nvPr>
            <p:ph type="sldNum" sz="quarter" idx="12"/>
          </p:nvPr>
        </p:nvSpPr>
        <p:spPr/>
        <p:txBody>
          <a:bodyPr/>
          <a:lstStyle/>
          <a:p>
            <a:fld id="{424322EE-0611-4BCF-9159-DF58DBCCA29C}" type="slidenum">
              <a:rPr lang="nl-NL" smtClean="0"/>
              <a:t>‹#›</a:t>
            </a:fld>
            <a:endParaRPr lang="nl-NL"/>
          </a:p>
        </p:txBody>
      </p:sp>
    </p:spTree>
    <p:extLst>
      <p:ext uri="{BB962C8B-B14F-4D97-AF65-F5344CB8AC3E}">
        <p14:creationId xmlns:p14="http://schemas.microsoft.com/office/powerpoint/2010/main" val="8699085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26B66AF-20C9-42CC-E7B5-C166A1A79301}"/>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DABCB463-0EC9-7FC7-864E-8C26762B793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1ED3BECC-62C6-1FAC-BD71-0BA75E966737}"/>
              </a:ext>
            </a:extLst>
          </p:cNvPr>
          <p:cNvSpPr>
            <a:spLocks noGrp="1"/>
          </p:cNvSpPr>
          <p:nvPr>
            <p:ph type="dt" sz="half" idx="10"/>
          </p:nvPr>
        </p:nvSpPr>
        <p:spPr/>
        <p:txBody>
          <a:bodyPr/>
          <a:lstStyle/>
          <a:p>
            <a:fld id="{6E6EE365-9619-4898-9DBB-4E45A4609AD0}" type="datetimeFigureOut">
              <a:rPr lang="nl-NL" smtClean="0"/>
              <a:t>16-6-2026</a:t>
            </a:fld>
            <a:endParaRPr lang="nl-NL"/>
          </a:p>
        </p:txBody>
      </p:sp>
      <p:sp>
        <p:nvSpPr>
          <p:cNvPr id="5" name="Tijdelijke aanduiding voor voettekst 4">
            <a:extLst>
              <a:ext uri="{FF2B5EF4-FFF2-40B4-BE49-F238E27FC236}">
                <a16:creationId xmlns:a16="http://schemas.microsoft.com/office/drawing/2014/main" id="{B607E74D-E51A-BABC-6196-D7AB50F76752}"/>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D9C1DCC3-B498-781C-01A9-6CB0783ADFBC}"/>
              </a:ext>
            </a:extLst>
          </p:cNvPr>
          <p:cNvSpPr>
            <a:spLocks noGrp="1"/>
          </p:cNvSpPr>
          <p:nvPr>
            <p:ph type="sldNum" sz="quarter" idx="12"/>
          </p:nvPr>
        </p:nvSpPr>
        <p:spPr/>
        <p:txBody>
          <a:bodyPr/>
          <a:lstStyle/>
          <a:p>
            <a:fld id="{424322EE-0611-4BCF-9159-DF58DBCCA29C}" type="slidenum">
              <a:rPr lang="nl-NL" smtClean="0"/>
              <a:t>‹#›</a:t>
            </a:fld>
            <a:endParaRPr lang="nl-NL"/>
          </a:p>
        </p:txBody>
      </p:sp>
    </p:spTree>
    <p:extLst>
      <p:ext uri="{BB962C8B-B14F-4D97-AF65-F5344CB8AC3E}">
        <p14:creationId xmlns:p14="http://schemas.microsoft.com/office/powerpoint/2010/main" val="3197784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DBB358-51CC-6DE1-9D89-C515E3F096E1}"/>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CEE89132-DB21-72D1-238C-34AE19B49BAC}"/>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94363B92-4706-9A27-0AFF-274840AC1BCF}"/>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A7276383-A7FE-2426-7B14-3B1E90B3052A}"/>
              </a:ext>
            </a:extLst>
          </p:cNvPr>
          <p:cNvSpPr>
            <a:spLocks noGrp="1"/>
          </p:cNvSpPr>
          <p:nvPr>
            <p:ph type="dt" sz="half" idx="10"/>
          </p:nvPr>
        </p:nvSpPr>
        <p:spPr/>
        <p:txBody>
          <a:bodyPr/>
          <a:lstStyle/>
          <a:p>
            <a:fld id="{6E6EE365-9619-4898-9DBB-4E45A4609AD0}" type="datetimeFigureOut">
              <a:rPr lang="nl-NL" smtClean="0"/>
              <a:t>16-6-2026</a:t>
            </a:fld>
            <a:endParaRPr lang="nl-NL"/>
          </a:p>
        </p:txBody>
      </p:sp>
      <p:sp>
        <p:nvSpPr>
          <p:cNvPr id="6" name="Tijdelijke aanduiding voor voettekst 5">
            <a:extLst>
              <a:ext uri="{FF2B5EF4-FFF2-40B4-BE49-F238E27FC236}">
                <a16:creationId xmlns:a16="http://schemas.microsoft.com/office/drawing/2014/main" id="{01FC2D58-E822-F8B2-1B7A-E7B6133473AA}"/>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AF9B5A67-9263-435B-AFA7-54A1C6942E92}"/>
              </a:ext>
            </a:extLst>
          </p:cNvPr>
          <p:cNvSpPr>
            <a:spLocks noGrp="1"/>
          </p:cNvSpPr>
          <p:nvPr>
            <p:ph type="sldNum" sz="quarter" idx="12"/>
          </p:nvPr>
        </p:nvSpPr>
        <p:spPr/>
        <p:txBody>
          <a:bodyPr/>
          <a:lstStyle/>
          <a:p>
            <a:fld id="{424322EE-0611-4BCF-9159-DF58DBCCA29C}" type="slidenum">
              <a:rPr lang="nl-NL" smtClean="0"/>
              <a:t>‹#›</a:t>
            </a:fld>
            <a:endParaRPr lang="nl-NL"/>
          </a:p>
        </p:txBody>
      </p:sp>
    </p:spTree>
    <p:extLst>
      <p:ext uri="{BB962C8B-B14F-4D97-AF65-F5344CB8AC3E}">
        <p14:creationId xmlns:p14="http://schemas.microsoft.com/office/powerpoint/2010/main" val="396892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C7197F2-177F-7CE1-463C-74218FE07FCE}"/>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8B2B7293-809D-6323-00CC-54BAF92403A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F0CA8B8B-5D92-B8E0-C87C-430D6E6C3FB3}"/>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397CCA03-C5AE-860E-E0B0-DA081E4BBFB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D40B17EF-77DD-6455-EA5F-7F614F7A069E}"/>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BEA9E95C-D555-9744-A0BD-3F9944654529}"/>
              </a:ext>
            </a:extLst>
          </p:cNvPr>
          <p:cNvSpPr>
            <a:spLocks noGrp="1"/>
          </p:cNvSpPr>
          <p:nvPr>
            <p:ph type="dt" sz="half" idx="10"/>
          </p:nvPr>
        </p:nvSpPr>
        <p:spPr/>
        <p:txBody>
          <a:bodyPr/>
          <a:lstStyle/>
          <a:p>
            <a:fld id="{6E6EE365-9619-4898-9DBB-4E45A4609AD0}" type="datetimeFigureOut">
              <a:rPr lang="nl-NL" smtClean="0"/>
              <a:t>16-6-2026</a:t>
            </a:fld>
            <a:endParaRPr lang="nl-NL"/>
          </a:p>
        </p:txBody>
      </p:sp>
      <p:sp>
        <p:nvSpPr>
          <p:cNvPr id="8" name="Tijdelijke aanduiding voor voettekst 7">
            <a:extLst>
              <a:ext uri="{FF2B5EF4-FFF2-40B4-BE49-F238E27FC236}">
                <a16:creationId xmlns:a16="http://schemas.microsoft.com/office/drawing/2014/main" id="{CB2828B5-75AF-D925-7390-51C01A12CB54}"/>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8616F76B-C99E-1D6C-81E1-8B0D528566E6}"/>
              </a:ext>
            </a:extLst>
          </p:cNvPr>
          <p:cNvSpPr>
            <a:spLocks noGrp="1"/>
          </p:cNvSpPr>
          <p:nvPr>
            <p:ph type="sldNum" sz="quarter" idx="12"/>
          </p:nvPr>
        </p:nvSpPr>
        <p:spPr/>
        <p:txBody>
          <a:bodyPr/>
          <a:lstStyle/>
          <a:p>
            <a:fld id="{424322EE-0611-4BCF-9159-DF58DBCCA29C}" type="slidenum">
              <a:rPr lang="nl-NL" smtClean="0"/>
              <a:t>‹#›</a:t>
            </a:fld>
            <a:endParaRPr lang="nl-NL"/>
          </a:p>
        </p:txBody>
      </p:sp>
    </p:spTree>
    <p:extLst>
      <p:ext uri="{BB962C8B-B14F-4D97-AF65-F5344CB8AC3E}">
        <p14:creationId xmlns:p14="http://schemas.microsoft.com/office/powerpoint/2010/main" val="30704548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C296F34-B2F1-296B-4748-145A82A329E5}"/>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3AA79082-7DBD-489E-FCEF-73D6D9F0DE0B}"/>
              </a:ext>
            </a:extLst>
          </p:cNvPr>
          <p:cNvSpPr>
            <a:spLocks noGrp="1"/>
          </p:cNvSpPr>
          <p:nvPr>
            <p:ph type="dt" sz="half" idx="10"/>
          </p:nvPr>
        </p:nvSpPr>
        <p:spPr/>
        <p:txBody>
          <a:bodyPr/>
          <a:lstStyle/>
          <a:p>
            <a:fld id="{6E6EE365-9619-4898-9DBB-4E45A4609AD0}" type="datetimeFigureOut">
              <a:rPr lang="nl-NL" smtClean="0"/>
              <a:t>16-6-2026</a:t>
            </a:fld>
            <a:endParaRPr lang="nl-NL"/>
          </a:p>
        </p:txBody>
      </p:sp>
      <p:sp>
        <p:nvSpPr>
          <p:cNvPr id="4" name="Tijdelijke aanduiding voor voettekst 3">
            <a:extLst>
              <a:ext uri="{FF2B5EF4-FFF2-40B4-BE49-F238E27FC236}">
                <a16:creationId xmlns:a16="http://schemas.microsoft.com/office/drawing/2014/main" id="{392B6FF6-0FEC-BEC1-F44E-89CF5A5069B9}"/>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18F348F1-04A7-A200-4FBC-FF82B7E11F3C}"/>
              </a:ext>
            </a:extLst>
          </p:cNvPr>
          <p:cNvSpPr>
            <a:spLocks noGrp="1"/>
          </p:cNvSpPr>
          <p:nvPr>
            <p:ph type="sldNum" sz="quarter" idx="12"/>
          </p:nvPr>
        </p:nvSpPr>
        <p:spPr/>
        <p:txBody>
          <a:bodyPr/>
          <a:lstStyle/>
          <a:p>
            <a:fld id="{424322EE-0611-4BCF-9159-DF58DBCCA29C}" type="slidenum">
              <a:rPr lang="nl-NL" smtClean="0"/>
              <a:t>‹#›</a:t>
            </a:fld>
            <a:endParaRPr lang="nl-NL"/>
          </a:p>
        </p:txBody>
      </p:sp>
    </p:spTree>
    <p:extLst>
      <p:ext uri="{BB962C8B-B14F-4D97-AF65-F5344CB8AC3E}">
        <p14:creationId xmlns:p14="http://schemas.microsoft.com/office/powerpoint/2010/main" val="458055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3D62ACA2-9757-340E-2DBB-FB9862031595}"/>
              </a:ext>
            </a:extLst>
          </p:cNvPr>
          <p:cNvSpPr>
            <a:spLocks noGrp="1"/>
          </p:cNvSpPr>
          <p:nvPr>
            <p:ph type="dt" sz="half" idx="10"/>
          </p:nvPr>
        </p:nvSpPr>
        <p:spPr/>
        <p:txBody>
          <a:bodyPr/>
          <a:lstStyle/>
          <a:p>
            <a:fld id="{6E6EE365-9619-4898-9DBB-4E45A4609AD0}" type="datetimeFigureOut">
              <a:rPr lang="nl-NL" smtClean="0"/>
              <a:t>16-6-2026</a:t>
            </a:fld>
            <a:endParaRPr lang="nl-NL"/>
          </a:p>
        </p:txBody>
      </p:sp>
      <p:sp>
        <p:nvSpPr>
          <p:cNvPr id="3" name="Tijdelijke aanduiding voor voettekst 2">
            <a:extLst>
              <a:ext uri="{FF2B5EF4-FFF2-40B4-BE49-F238E27FC236}">
                <a16:creationId xmlns:a16="http://schemas.microsoft.com/office/drawing/2014/main" id="{62ECCEB9-A63D-5DFA-54EB-3B53A8478158}"/>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2AB94A85-D581-6AC6-18A0-3944D5249347}"/>
              </a:ext>
            </a:extLst>
          </p:cNvPr>
          <p:cNvSpPr>
            <a:spLocks noGrp="1"/>
          </p:cNvSpPr>
          <p:nvPr>
            <p:ph type="sldNum" sz="quarter" idx="12"/>
          </p:nvPr>
        </p:nvSpPr>
        <p:spPr/>
        <p:txBody>
          <a:bodyPr/>
          <a:lstStyle/>
          <a:p>
            <a:fld id="{424322EE-0611-4BCF-9159-DF58DBCCA29C}" type="slidenum">
              <a:rPr lang="nl-NL" smtClean="0"/>
              <a:t>‹#›</a:t>
            </a:fld>
            <a:endParaRPr lang="nl-NL"/>
          </a:p>
        </p:txBody>
      </p:sp>
    </p:spTree>
    <p:extLst>
      <p:ext uri="{BB962C8B-B14F-4D97-AF65-F5344CB8AC3E}">
        <p14:creationId xmlns:p14="http://schemas.microsoft.com/office/powerpoint/2010/main" val="8678163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695CB64-D9A0-5FD0-0D00-16B77B0D208B}"/>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112F8A05-E513-6376-B14B-C1E84DD1C78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3AB0D3BB-1097-7F51-754D-4AA551F9506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7E817A81-FFE2-5793-6986-2C6C0ABEC06C}"/>
              </a:ext>
            </a:extLst>
          </p:cNvPr>
          <p:cNvSpPr>
            <a:spLocks noGrp="1"/>
          </p:cNvSpPr>
          <p:nvPr>
            <p:ph type="dt" sz="half" idx="10"/>
          </p:nvPr>
        </p:nvSpPr>
        <p:spPr/>
        <p:txBody>
          <a:bodyPr/>
          <a:lstStyle/>
          <a:p>
            <a:fld id="{6E6EE365-9619-4898-9DBB-4E45A4609AD0}" type="datetimeFigureOut">
              <a:rPr lang="nl-NL" smtClean="0"/>
              <a:t>16-6-2026</a:t>
            </a:fld>
            <a:endParaRPr lang="nl-NL"/>
          </a:p>
        </p:txBody>
      </p:sp>
      <p:sp>
        <p:nvSpPr>
          <p:cNvPr id="6" name="Tijdelijke aanduiding voor voettekst 5">
            <a:extLst>
              <a:ext uri="{FF2B5EF4-FFF2-40B4-BE49-F238E27FC236}">
                <a16:creationId xmlns:a16="http://schemas.microsoft.com/office/drawing/2014/main" id="{D2CEF907-9811-6DA2-6269-82C9D9D5D92E}"/>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0BE78136-8491-91A5-034D-B2FBA1C68B7C}"/>
              </a:ext>
            </a:extLst>
          </p:cNvPr>
          <p:cNvSpPr>
            <a:spLocks noGrp="1"/>
          </p:cNvSpPr>
          <p:nvPr>
            <p:ph type="sldNum" sz="quarter" idx="12"/>
          </p:nvPr>
        </p:nvSpPr>
        <p:spPr/>
        <p:txBody>
          <a:bodyPr/>
          <a:lstStyle/>
          <a:p>
            <a:fld id="{424322EE-0611-4BCF-9159-DF58DBCCA29C}" type="slidenum">
              <a:rPr lang="nl-NL" smtClean="0"/>
              <a:t>‹#›</a:t>
            </a:fld>
            <a:endParaRPr lang="nl-NL"/>
          </a:p>
        </p:txBody>
      </p:sp>
    </p:spTree>
    <p:extLst>
      <p:ext uri="{BB962C8B-B14F-4D97-AF65-F5344CB8AC3E}">
        <p14:creationId xmlns:p14="http://schemas.microsoft.com/office/powerpoint/2010/main" val="11728417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E7E70BB-F503-0B69-E0C0-B8670F4AF498}"/>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E6561A95-F96B-EECE-B63C-57C00C8C7B6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6D22F5C7-70D9-E88B-B21C-502439C867F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7073BCCC-2014-F8EA-D954-67AD73CC5ECA}"/>
              </a:ext>
            </a:extLst>
          </p:cNvPr>
          <p:cNvSpPr>
            <a:spLocks noGrp="1"/>
          </p:cNvSpPr>
          <p:nvPr>
            <p:ph type="dt" sz="half" idx="10"/>
          </p:nvPr>
        </p:nvSpPr>
        <p:spPr/>
        <p:txBody>
          <a:bodyPr/>
          <a:lstStyle/>
          <a:p>
            <a:fld id="{6E6EE365-9619-4898-9DBB-4E45A4609AD0}" type="datetimeFigureOut">
              <a:rPr lang="nl-NL" smtClean="0"/>
              <a:t>16-6-2026</a:t>
            </a:fld>
            <a:endParaRPr lang="nl-NL"/>
          </a:p>
        </p:txBody>
      </p:sp>
      <p:sp>
        <p:nvSpPr>
          <p:cNvPr id="6" name="Tijdelijke aanduiding voor voettekst 5">
            <a:extLst>
              <a:ext uri="{FF2B5EF4-FFF2-40B4-BE49-F238E27FC236}">
                <a16:creationId xmlns:a16="http://schemas.microsoft.com/office/drawing/2014/main" id="{F88D8D36-E348-D958-9B6C-BEEE2A6D5AAB}"/>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1973DFC3-9785-19DB-F363-A88A8538E8E5}"/>
              </a:ext>
            </a:extLst>
          </p:cNvPr>
          <p:cNvSpPr>
            <a:spLocks noGrp="1"/>
          </p:cNvSpPr>
          <p:nvPr>
            <p:ph type="sldNum" sz="quarter" idx="12"/>
          </p:nvPr>
        </p:nvSpPr>
        <p:spPr/>
        <p:txBody>
          <a:bodyPr/>
          <a:lstStyle/>
          <a:p>
            <a:fld id="{424322EE-0611-4BCF-9159-DF58DBCCA29C}" type="slidenum">
              <a:rPr lang="nl-NL" smtClean="0"/>
              <a:t>‹#›</a:t>
            </a:fld>
            <a:endParaRPr lang="nl-NL"/>
          </a:p>
        </p:txBody>
      </p:sp>
    </p:spTree>
    <p:extLst>
      <p:ext uri="{BB962C8B-B14F-4D97-AF65-F5344CB8AC3E}">
        <p14:creationId xmlns:p14="http://schemas.microsoft.com/office/powerpoint/2010/main" val="3261320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1.jpeg"/><Relationship Id="rId5" Type="http://schemas.openxmlformats.org/officeDocument/2006/relationships/theme" Target="../theme/theme2.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8CC90256-C3DC-65C2-C68B-620DC251438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016DB9CC-FCE5-215D-F6CF-1E2E77EF7A3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8A16B616-93F1-D871-EEA0-BAC0170E78C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E6EE365-9619-4898-9DBB-4E45A4609AD0}" type="datetimeFigureOut">
              <a:rPr lang="nl-NL" smtClean="0"/>
              <a:t>16-6-2026</a:t>
            </a:fld>
            <a:endParaRPr lang="nl-NL"/>
          </a:p>
        </p:txBody>
      </p:sp>
      <p:sp>
        <p:nvSpPr>
          <p:cNvPr id="5" name="Tijdelijke aanduiding voor voettekst 4">
            <a:extLst>
              <a:ext uri="{FF2B5EF4-FFF2-40B4-BE49-F238E27FC236}">
                <a16:creationId xmlns:a16="http://schemas.microsoft.com/office/drawing/2014/main" id="{E6CB4A75-068E-63E6-36C5-EA707F4F3BA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nl-NL"/>
          </a:p>
        </p:txBody>
      </p:sp>
      <p:sp>
        <p:nvSpPr>
          <p:cNvPr id="6" name="Tijdelijke aanduiding voor dianummer 5">
            <a:extLst>
              <a:ext uri="{FF2B5EF4-FFF2-40B4-BE49-F238E27FC236}">
                <a16:creationId xmlns:a16="http://schemas.microsoft.com/office/drawing/2014/main" id="{07168DA8-CD94-72A9-956A-5F47E52DF8A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24322EE-0611-4BCF-9159-DF58DBCCA29C}" type="slidenum">
              <a:rPr lang="nl-NL" smtClean="0"/>
              <a:t>‹#›</a:t>
            </a:fld>
            <a:endParaRPr lang="nl-NL"/>
          </a:p>
        </p:txBody>
      </p:sp>
    </p:spTree>
    <p:extLst>
      <p:ext uri="{BB962C8B-B14F-4D97-AF65-F5344CB8AC3E}">
        <p14:creationId xmlns:p14="http://schemas.microsoft.com/office/powerpoint/2010/main" val="2905245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6" name="Afbeelding 5" descr="Afbeelding met schermopname, Graphics, tekst, ontwerp&#10;&#10;Automatisch gegenereerde beschrijving">
            <a:extLst>
              <a:ext uri="{FF2B5EF4-FFF2-40B4-BE49-F238E27FC236}">
                <a16:creationId xmlns:a16="http://schemas.microsoft.com/office/drawing/2014/main" id="{79510E40-1BA1-8A28-47B6-C936576FF836}"/>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iteltekst"/>
          <p:cNvSpPr txBox="1">
            <a:spLocks noGrp="1"/>
          </p:cNvSpPr>
          <p:nvPr>
            <p:ph type="title"/>
          </p:nvPr>
        </p:nvSpPr>
        <p:spPr>
          <a:xfrm>
            <a:off x="1270000" y="903087"/>
            <a:ext cx="8814907" cy="853129"/>
          </a:xfrm>
          <a:prstGeom prst="rect">
            <a:avLst/>
          </a:prstGeom>
          <a:ln w="3175">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35717" tIns="35717" rIns="35717" bIns="35717">
            <a:normAutofit/>
          </a:bodyPr>
          <a:lstStyle/>
          <a:p>
            <a:r>
              <a:t>Titeltekst</a:t>
            </a:r>
          </a:p>
        </p:txBody>
      </p:sp>
      <p:sp>
        <p:nvSpPr>
          <p:cNvPr id="4" name="Hoofdtekst - niveau één…"/>
          <p:cNvSpPr txBox="1">
            <a:spLocks noGrp="1"/>
          </p:cNvSpPr>
          <p:nvPr>
            <p:ph type="body" idx="1"/>
          </p:nvPr>
        </p:nvSpPr>
        <p:spPr>
          <a:xfrm>
            <a:off x="1330125" y="2007542"/>
            <a:ext cx="9454062" cy="4839198"/>
          </a:xfrm>
          <a:prstGeom prst="rect">
            <a:avLst/>
          </a:prstGeom>
          <a:ln w="3175">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22859" tIns="22859" rIns="22859" bIns="22859">
            <a:normAutofit/>
          </a:bodyPr>
          <a:lstStyle>
            <a:lvl1pPr>
              <a:buBlip>
                <a:blip r:embed="rId7"/>
              </a:buBlip>
            </a:lvl1pPr>
            <a:lvl2pPr>
              <a:buSzPct val="35000"/>
              <a:buBlip>
                <a:blip r:embed="rId7"/>
              </a:buBlip>
            </a:lvl2pPr>
            <a:lvl3pPr>
              <a:buSzPct val="35000"/>
              <a:buBlip>
                <a:blip r:embed="rId7"/>
              </a:buBlip>
            </a:lvl3pPr>
            <a:lvl4pPr>
              <a:buSzPct val="35000"/>
              <a:buBlip>
                <a:blip r:embed="rId7"/>
              </a:buBlip>
            </a:lvl4pPr>
            <a:lvl5pPr>
              <a:buSzPct val="35000"/>
              <a:buBlip>
                <a:blip r:embed="rId7"/>
              </a:buBlip>
            </a:lvl5pPr>
          </a:lstStyle>
          <a:p>
            <a:r>
              <a:t>Hoofdtekst - niveau één</a:t>
            </a:r>
          </a:p>
          <a:p>
            <a:pPr lvl="1"/>
            <a:r>
              <a:t>Hoofdtekst - niveau twee</a:t>
            </a:r>
          </a:p>
          <a:p>
            <a:pPr lvl="2"/>
            <a:r>
              <a:t>Hoofdtekst - niveau drie</a:t>
            </a:r>
          </a:p>
          <a:p>
            <a:pPr lvl="3"/>
            <a:r>
              <a:t>Hoofdtekst - niveau vier</a:t>
            </a:r>
          </a:p>
          <a:p>
            <a:pPr lvl="4"/>
            <a:r>
              <a:t>Hoofdtekst - niveau vijf</a:t>
            </a:r>
          </a:p>
        </p:txBody>
      </p:sp>
      <p:sp>
        <p:nvSpPr>
          <p:cNvPr id="5" name="Dianummer"/>
          <p:cNvSpPr txBox="1">
            <a:spLocks noGrp="1"/>
          </p:cNvSpPr>
          <p:nvPr>
            <p:ph type="sldNum" sz="quarter" idx="2"/>
          </p:nvPr>
        </p:nvSpPr>
        <p:spPr>
          <a:xfrm>
            <a:off x="1341735" y="6213177"/>
            <a:ext cx="281903" cy="268819"/>
          </a:xfrm>
          <a:prstGeom prst="rect">
            <a:avLst/>
          </a:prstGeom>
          <a:ln w="3175">
            <a:miter lim="400000"/>
          </a:ln>
        </p:spPr>
        <p:txBody>
          <a:bodyPr wrap="none" lIns="35717" tIns="35717" rIns="35717" bIns="35717">
            <a:spAutoFit/>
          </a:bodyPr>
          <a:lstStyle>
            <a:lvl1pPr algn="l">
              <a:defRPr sz="1400">
                <a:solidFill>
                  <a:srgbClr val="FFFFFF"/>
                </a:solidFill>
                <a:latin typeface="Arial"/>
                <a:ea typeface="Arial"/>
                <a:cs typeface="Arial"/>
                <a:sym typeface="Arial"/>
              </a:defRPr>
            </a:lvl1pPr>
          </a:lstStyle>
          <a:p>
            <a:fld id="{86CB4B4D-7CA3-9044-876B-883B54F8677D}" type="slidenum">
              <a:t>‹#›</a:t>
            </a:fld>
            <a:endParaRPr/>
          </a:p>
        </p:txBody>
      </p:sp>
    </p:spTree>
    <p:extLst>
      <p:ext uri="{BB962C8B-B14F-4D97-AF65-F5344CB8AC3E}">
        <p14:creationId xmlns:p14="http://schemas.microsoft.com/office/powerpoint/2010/main" val="2909129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ransition spd="med"/>
  <p:txStyles>
    <p:titleStyle>
      <a:lvl1pPr marL="0" marR="0" indent="0" algn="l" defTabSz="410764" eaLnBrk="1" latinLnBrk="0" hangingPunct="1">
        <a:lnSpc>
          <a:spcPct val="100000"/>
        </a:lnSpc>
        <a:spcBef>
          <a:spcPts val="0"/>
        </a:spcBef>
        <a:spcAft>
          <a:spcPts val="0"/>
        </a:spcAft>
        <a:buClrTx/>
        <a:buSzTx/>
        <a:buFontTx/>
        <a:buNone/>
        <a:tabLst/>
        <a:defRPr sz="4200" b="1" i="0" u="none" strike="noStrike" cap="none" spc="0" baseline="0">
          <a:solidFill>
            <a:srgbClr val="3C4491"/>
          </a:solidFill>
          <a:uFillTx/>
          <a:latin typeface="Arial"/>
          <a:ea typeface="Arial"/>
          <a:cs typeface="Arial"/>
          <a:sym typeface="Arial"/>
        </a:defRPr>
      </a:lvl1pPr>
      <a:lvl2pPr marL="0" marR="0" indent="0" algn="l" defTabSz="410764" eaLnBrk="1" latinLnBrk="0" hangingPunct="1">
        <a:lnSpc>
          <a:spcPct val="100000"/>
        </a:lnSpc>
        <a:spcBef>
          <a:spcPts val="0"/>
        </a:spcBef>
        <a:spcAft>
          <a:spcPts val="0"/>
        </a:spcAft>
        <a:buClrTx/>
        <a:buSzTx/>
        <a:buFontTx/>
        <a:buNone/>
        <a:tabLst/>
        <a:defRPr sz="4200" b="1" i="0" u="none" strike="noStrike" cap="none" spc="0" baseline="0">
          <a:solidFill>
            <a:srgbClr val="3C4491"/>
          </a:solidFill>
          <a:uFillTx/>
          <a:latin typeface="Arial"/>
          <a:ea typeface="Arial"/>
          <a:cs typeface="Arial"/>
          <a:sym typeface="Arial"/>
        </a:defRPr>
      </a:lvl2pPr>
      <a:lvl3pPr marL="0" marR="0" indent="0" algn="l" defTabSz="410764" eaLnBrk="1" latinLnBrk="0" hangingPunct="1">
        <a:lnSpc>
          <a:spcPct val="100000"/>
        </a:lnSpc>
        <a:spcBef>
          <a:spcPts val="0"/>
        </a:spcBef>
        <a:spcAft>
          <a:spcPts val="0"/>
        </a:spcAft>
        <a:buClrTx/>
        <a:buSzTx/>
        <a:buFontTx/>
        <a:buNone/>
        <a:tabLst/>
        <a:defRPr sz="4200" b="1" i="0" u="none" strike="noStrike" cap="none" spc="0" baseline="0">
          <a:solidFill>
            <a:srgbClr val="3C4491"/>
          </a:solidFill>
          <a:uFillTx/>
          <a:latin typeface="Arial"/>
          <a:ea typeface="Arial"/>
          <a:cs typeface="Arial"/>
          <a:sym typeface="Arial"/>
        </a:defRPr>
      </a:lvl3pPr>
      <a:lvl4pPr marL="0" marR="0" indent="0" algn="l" defTabSz="410764" eaLnBrk="1" latinLnBrk="0" hangingPunct="1">
        <a:lnSpc>
          <a:spcPct val="100000"/>
        </a:lnSpc>
        <a:spcBef>
          <a:spcPts val="0"/>
        </a:spcBef>
        <a:spcAft>
          <a:spcPts val="0"/>
        </a:spcAft>
        <a:buClrTx/>
        <a:buSzTx/>
        <a:buFontTx/>
        <a:buNone/>
        <a:tabLst/>
        <a:defRPr sz="4200" b="1" i="0" u="none" strike="noStrike" cap="none" spc="0" baseline="0">
          <a:solidFill>
            <a:srgbClr val="3C4491"/>
          </a:solidFill>
          <a:uFillTx/>
          <a:latin typeface="Arial"/>
          <a:ea typeface="Arial"/>
          <a:cs typeface="Arial"/>
          <a:sym typeface="Arial"/>
        </a:defRPr>
      </a:lvl4pPr>
      <a:lvl5pPr marL="0" marR="0" indent="0" algn="l" defTabSz="410764" eaLnBrk="1" latinLnBrk="0" hangingPunct="1">
        <a:lnSpc>
          <a:spcPct val="100000"/>
        </a:lnSpc>
        <a:spcBef>
          <a:spcPts val="0"/>
        </a:spcBef>
        <a:spcAft>
          <a:spcPts val="0"/>
        </a:spcAft>
        <a:buClrTx/>
        <a:buSzTx/>
        <a:buFontTx/>
        <a:buNone/>
        <a:tabLst/>
        <a:defRPr sz="4200" b="1" i="0" u="none" strike="noStrike" cap="none" spc="0" baseline="0">
          <a:solidFill>
            <a:srgbClr val="3C4491"/>
          </a:solidFill>
          <a:uFillTx/>
          <a:latin typeface="Arial"/>
          <a:ea typeface="Arial"/>
          <a:cs typeface="Arial"/>
          <a:sym typeface="Arial"/>
        </a:defRPr>
      </a:lvl5pPr>
      <a:lvl6pPr marL="0" marR="0" indent="0" algn="l" defTabSz="410764" eaLnBrk="1" latinLnBrk="0" hangingPunct="1">
        <a:lnSpc>
          <a:spcPct val="100000"/>
        </a:lnSpc>
        <a:spcBef>
          <a:spcPts val="0"/>
        </a:spcBef>
        <a:spcAft>
          <a:spcPts val="0"/>
        </a:spcAft>
        <a:buClrTx/>
        <a:buSzTx/>
        <a:buFontTx/>
        <a:buNone/>
        <a:tabLst/>
        <a:defRPr sz="4200" b="1" i="0" u="none" strike="noStrike" cap="none" spc="0" baseline="0">
          <a:solidFill>
            <a:srgbClr val="3C4491"/>
          </a:solidFill>
          <a:uFillTx/>
          <a:latin typeface="Arial"/>
          <a:ea typeface="Arial"/>
          <a:cs typeface="Arial"/>
          <a:sym typeface="Arial"/>
        </a:defRPr>
      </a:lvl6pPr>
      <a:lvl7pPr marL="0" marR="0" indent="0" algn="l" defTabSz="410764" eaLnBrk="1" latinLnBrk="0" hangingPunct="1">
        <a:lnSpc>
          <a:spcPct val="100000"/>
        </a:lnSpc>
        <a:spcBef>
          <a:spcPts val="0"/>
        </a:spcBef>
        <a:spcAft>
          <a:spcPts val="0"/>
        </a:spcAft>
        <a:buClrTx/>
        <a:buSzTx/>
        <a:buFontTx/>
        <a:buNone/>
        <a:tabLst/>
        <a:defRPr sz="4200" b="1" i="0" u="none" strike="noStrike" cap="none" spc="0" baseline="0">
          <a:solidFill>
            <a:srgbClr val="3C4491"/>
          </a:solidFill>
          <a:uFillTx/>
          <a:latin typeface="Arial"/>
          <a:ea typeface="Arial"/>
          <a:cs typeface="Arial"/>
          <a:sym typeface="Arial"/>
        </a:defRPr>
      </a:lvl7pPr>
      <a:lvl8pPr marL="0" marR="0" indent="0" algn="l" defTabSz="410764" eaLnBrk="1" latinLnBrk="0" hangingPunct="1">
        <a:lnSpc>
          <a:spcPct val="100000"/>
        </a:lnSpc>
        <a:spcBef>
          <a:spcPts val="0"/>
        </a:spcBef>
        <a:spcAft>
          <a:spcPts val="0"/>
        </a:spcAft>
        <a:buClrTx/>
        <a:buSzTx/>
        <a:buFontTx/>
        <a:buNone/>
        <a:tabLst/>
        <a:defRPr sz="4200" b="1" i="0" u="none" strike="noStrike" cap="none" spc="0" baseline="0">
          <a:solidFill>
            <a:srgbClr val="3C4491"/>
          </a:solidFill>
          <a:uFillTx/>
          <a:latin typeface="Arial"/>
          <a:ea typeface="Arial"/>
          <a:cs typeface="Arial"/>
          <a:sym typeface="Arial"/>
        </a:defRPr>
      </a:lvl8pPr>
      <a:lvl9pPr marL="0" marR="0" indent="0" algn="l" defTabSz="410764" eaLnBrk="1" latinLnBrk="0" hangingPunct="1">
        <a:lnSpc>
          <a:spcPct val="100000"/>
        </a:lnSpc>
        <a:spcBef>
          <a:spcPts val="0"/>
        </a:spcBef>
        <a:spcAft>
          <a:spcPts val="0"/>
        </a:spcAft>
        <a:buClrTx/>
        <a:buSzTx/>
        <a:buFontTx/>
        <a:buNone/>
        <a:tabLst/>
        <a:defRPr sz="4200" b="1" i="0" u="none" strike="noStrike" cap="none" spc="0" baseline="0">
          <a:solidFill>
            <a:srgbClr val="3C4491"/>
          </a:solidFill>
          <a:uFillTx/>
          <a:latin typeface="Arial"/>
          <a:ea typeface="Arial"/>
          <a:cs typeface="Arial"/>
          <a:sym typeface="Arial"/>
        </a:defRPr>
      </a:lvl9pPr>
    </p:titleStyle>
    <p:bodyStyle>
      <a:lvl1pPr marL="345721" marR="0" indent="-345721" algn="l" defTabSz="410764" rtl="0" eaLnBrk="1" latinLnBrk="0" hangingPunct="1">
        <a:lnSpc>
          <a:spcPct val="100000"/>
        </a:lnSpc>
        <a:spcBef>
          <a:spcPts val="0"/>
        </a:spcBef>
        <a:spcAft>
          <a:spcPts val="0"/>
        </a:spcAft>
        <a:buClrTx/>
        <a:buSzPct val="35000"/>
        <a:buFontTx/>
        <a:buBlip>
          <a:blip r:embed="rId7"/>
        </a:buBlip>
        <a:tabLst/>
        <a:defRPr sz="2800" b="0" i="0" u="none" strike="noStrike" cap="none" spc="0" baseline="0">
          <a:solidFill>
            <a:srgbClr val="000000"/>
          </a:solidFill>
          <a:uFillTx/>
          <a:latin typeface="Arial"/>
          <a:ea typeface="Arial"/>
          <a:cs typeface="Arial"/>
          <a:sym typeface="Arial"/>
        </a:defRPr>
      </a:lvl1pPr>
      <a:lvl2pPr marL="790222" marR="0" indent="-345721" algn="l" defTabSz="410764" rtl="0" eaLnBrk="1" latinLnBrk="0" hangingPunct="1">
        <a:lnSpc>
          <a:spcPct val="100000"/>
        </a:lnSpc>
        <a:spcBef>
          <a:spcPts val="0"/>
        </a:spcBef>
        <a:spcAft>
          <a:spcPts val="0"/>
        </a:spcAft>
        <a:buClrTx/>
        <a:buSzPct val="45000"/>
        <a:buFontTx/>
        <a:buBlip>
          <a:blip r:embed="rId7"/>
        </a:buBlip>
        <a:tabLst/>
        <a:defRPr sz="2800" b="0" i="0" u="none" strike="noStrike" cap="none" spc="0" baseline="0">
          <a:solidFill>
            <a:srgbClr val="000000"/>
          </a:solidFill>
          <a:uFillTx/>
          <a:latin typeface="Arial"/>
          <a:ea typeface="Arial"/>
          <a:cs typeface="Arial"/>
          <a:sym typeface="Arial"/>
        </a:defRPr>
      </a:lvl2pPr>
      <a:lvl3pPr marL="1234722" marR="0" indent="-345722" algn="l" defTabSz="410764" rtl="0" eaLnBrk="1" latinLnBrk="0" hangingPunct="1">
        <a:lnSpc>
          <a:spcPct val="100000"/>
        </a:lnSpc>
        <a:spcBef>
          <a:spcPts val="0"/>
        </a:spcBef>
        <a:spcAft>
          <a:spcPts val="0"/>
        </a:spcAft>
        <a:buClrTx/>
        <a:buSzPct val="45000"/>
        <a:buFontTx/>
        <a:buBlip>
          <a:blip r:embed="rId7"/>
        </a:buBlip>
        <a:tabLst/>
        <a:defRPr sz="2800" b="0" i="0" u="none" strike="noStrike" cap="none" spc="0" baseline="0">
          <a:solidFill>
            <a:srgbClr val="000000"/>
          </a:solidFill>
          <a:uFillTx/>
          <a:latin typeface="Arial"/>
          <a:ea typeface="Arial"/>
          <a:cs typeface="Arial"/>
          <a:sym typeface="Arial"/>
        </a:defRPr>
      </a:lvl3pPr>
      <a:lvl4pPr marL="1679221" marR="0" indent="-345721" algn="l" defTabSz="410764" rtl="0" eaLnBrk="1" latinLnBrk="0" hangingPunct="1">
        <a:lnSpc>
          <a:spcPct val="100000"/>
        </a:lnSpc>
        <a:spcBef>
          <a:spcPts val="0"/>
        </a:spcBef>
        <a:spcAft>
          <a:spcPts val="0"/>
        </a:spcAft>
        <a:buClrTx/>
        <a:buSzPct val="45000"/>
        <a:buFontTx/>
        <a:buBlip>
          <a:blip r:embed="rId7"/>
        </a:buBlip>
        <a:tabLst/>
        <a:defRPr sz="2800" b="0" i="0" u="none" strike="noStrike" cap="none" spc="0" baseline="0">
          <a:solidFill>
            <a:srgbClr val="000000"/>
          </a:solidFill>
          <a:uFillTx/>
          <a:latin typeface="Arial"/>
          <a:ea typeface="Arial"/>
          <a:cs typeface="Arial"/>
          <a:sym typeface="Arial"/>
        </a:defRPr>
      </a:lvl4pPr>
      <a:lvl5pPr marL="2123721" marR="0" indent="-345721" algn="l" defTabSz="410764" rtl="0" eaLnBrk="1" latinLnBrk="0" hangingPunct="1">
        <a:lnSpc>
          <a:spcPct val="100000"/>
        </a:lnSpc>
        <a:spcBef>
          <a:spcPts val="0"/>
        </a:spcBef>
        <a:spcAft>
          <a:spcPts val="0"/>
        </a:spcAft>
        <a:buClrTx/>
        <a:buSzPct val="45000"/>
        <a:buFontTx/>
        <a:buBlip>
          <a:blip r:embed="rId7"/>
        </a:buBlip>
        <a:tabLst/>
        <a:defRPr sz="2800" b="0" i="0" u="none" strike="noStrike" cap="none" spc="0" baseline="0">
          <a:solidFill>
            <a:srgbClr val="000000"/>
          </a:solidFill>
          <a:uFillTx/>
          <a:latin typeface="Arial"/>
          <a:ea typeface="Arial"/>
          <a:cs typeface="Arial"/>
          <a:sym typeface="Arial"/>
        </a:defRPr>
      </a:lvl5pPr>
      <a:lvl6pPr marL="2568221" marR="0" indent="-345721" algn="l" defTabSz="410764" rtl="0" eaLnBrk="1" latinLnBrk="0" hangingPunct="1">
        <a:lnSpc>
          <a:spcPct val="100000"/>
        </a:lnSpc>
        <a:spcBef>
          <a:spcPts val="0"/>
        </a:spcBef>
        <a:spcAft>
          <a:spcPts val="0"/>
        </a:spcAft>
        <a:buClrTx/>
        <a:buSzPct val="75000"/>
        <a:buFontTx/>
        <a:buChar char="•"/>
        <a:tabLst/>
        <a:defRPr sz="2800" b="0" i="0" u="none" strike="noStrike" cap="none" spc="0" baseline="0">
          <a:solidFill>
            <a:srgbClr val="000000"/>
          </a:solidFill>
          <a:uFillTx/>
          <a:latin typeface="Arial"/>
          <a:ea typeface="Arial"/>
          <a:cs typeface="Arial"/>
          <a:sym typeface="Arial"/>
        </a:defRPr>
      </a:lvl6pPr>
      <a:lvl7pPr marL="3012722" marR="0" indent="-345721" algn="l" defTabSz="410764" rtl="0" eaLnBrk="1" latinLnBrk="0" hangingPunct="1">
        <a:lnSpc>
          <a:spcPct val="100000"/>
        </a:lnSpc>
        <a:spcBef>
          <a:spcPts val="0"/>
        </a:spcBef>
        <a:spcAft>
          <a:spcPts val="0"/>
        </a:spcAft>
        <a:buClrTx/>
        <a:buSzPct val="75000"/>
        <a:buFontTx/>
        <a:buChar char="•"/>
        <a:tabLst/>
        <a:defRPr sz="2800" b="0" i="0" u="none" strike="noStrike" cap="none" spc="0" baseline="0">
          <a:solidFill>
            <a:srgbClr val="000000"/>
          </a:solidFill>
          <a:uFillTx/>
          <a:latin typeface="Arial"/>
          <a:ea typeface="Arial"/>
          <a:cs typeface="Arial"/>
          <a:sym typeface="Arial"/>
        </a:defRPr>
      </a:lvl7pPr>
      <a:lvl8pPr marL="3457222" marR="0" indent="-345721" algn="l" defTabSz="410764" rtl="0" eaLnBrk="1" latinLnBrk="0" hangingPunct="1">
        <a:lnSpc>
          <a:spcPct val="100000"/>
        </a:lnSpc>
        <a:spcBef>
          <a:spcPts val="0"/>
        </a:spcBef>
        <a:spcAft>
          <a:spcPts val="0"/>
        </a:spcAft>
        <a:buClrTx/>
        <a:buSzPct val="75000"/>
        <a:buFontTx/>
        <a:buChar char="•"/>
        <a:tabLst/>
        <a:defRPr sz="2800" b="0" i="0" u="none" strike="noStrike" cap="none" spc="0" baseline="0">
          <a:solidFill>
            <a:srgbClr val="000000"/>
          </a:solidFill>
          <a:uFillTx/>
          <a:latin typeface="Arial"/>
          <a:ea typeface="Arial"/>
          <a:cs typeface="Arial"/>
          <a:sym typeface="Arial"/>
        </a:defRPr>
      </a:lvl8pPr>
      <a:lvl9pPr marL="3901721" marR="0" indent="-345721" algn="l" defTabSz="410764" rtl="0" eaLnBrk="1" latinLnBrk="0" hangingPunct="1">
        <a:lnSpc>
          <a:spcPct val="100000"/>
        </a:lnSpc>
        <a:spcBef>
          <a:spcPts val="0"/>
        </a:spcBef>
        <a:spcAft>
          <a:spcPts val="0"/>
        </a:spcAft>
        <a:buClrTx/>
        <a:buSzPct val="75000"/>
        <a:buFontTx/>
        <a:buChar char="•"/>
        <a:tabLst/>
        <a:defRPr sz="2800" b="0" i="0" u="none" strike="noStrike" cap="none" spc="0" baseline="0">
          <a:solidFill>
            <a:srgbClr val="000000"/>
          </a:solidFill>
          <a:uFillTx/>
          <a:latin typeface="Arial"/>
          <a:ea typeface="Arial"/>
          <a:cs typeface="Arial"/>
          <a:sym typeface="Arial"/>
        </a:defRPr>
      </a:lvl9pPr>
    </p:bodyStyle>
    <p:otherStyle>
      <a:lvl1pPr marL="0" marR="0" indent="0" algn="l" defTabSz="410764" rtl="0" eaLnBrk="1" latinLnBrk="0" hangingPunct="1">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1pPr>
      <a:lvl2pPr marL="0" marR="0" indent="0" algn="l" defTabSz="410764" rtl="0" eaLnBrk="1" latinLnBrk="0" hangingPunct="1">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2pPr>
      <a:lvl3pPr marL="0" marR="0" indent="0" algn="l" defTabSz="410764" rtl="0" eaLnBrk="1" latinLnBrk="0" hangingPunct="1">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3pPr>
      <a:lvl4pPr marL="0" marR="0" indent="0" algn="l" defTabSz="410764" rtl="0" eaLnBrk="1" latinLnBrk="0" hangingPunct="1">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4pPr>
      <a:lvl5pPr marL="0" marR="0" indent="0" algn="l" defTabSz="410764" rtl="0" eaLnBrk="1" latinLnBrk="0" hangingPunct="1">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5pPr>
      <a:lvl6pPr marL="0" marR="0" indent="0" algn="l" defTabSz="410764" rtl="0" eaLnBrk="1" latinLnBrk="0" hangingPunct="1">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6pPr>
      <a:lvl7pPr marL="0" marR="0" indent="0" algn="l" defTabSz="410764" rtl="0" eaLnBrk="1" latinLnBrk="0" hangingPunct="1">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7pPr>
      <a:lvl8pPr marL="0" marR="0" indent="0" algn="l" defTabSz="410764" rtl="0" eaLnBrk="1" latinLnBrk="0" hangingPunct="1">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8pPr>
      <a:lvl9pPr marL="0" marR="0" indent="0" algn="l" defTabSz="410764" rtl="0" eaLnBrk="1" latinLnBrk="0" hangingPunct="1">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notesSlide" Target="../notesSlides/notesSlide18.xml"/><Relationship Id="rId1" Type="http://schemas.openxmlformats.org/officeDocument/2006/relationships/slideLayout" Target="../slideLayouts/slideLayout13.xml"/><Relationship Id="rId6" Type="http://schemas.openxmlformats.org/officeDocument/2006/relationships/image" Target="../media/image25.svg"/><Relationship Id="rId5" Type="http://schemas.openxmlformats.org/officeDocument/2006/relationships/image" Target="../media/image24.svg"/><Relationship Id="rId4" Type="http://schemas.openxmlformats.org/officeDocument/2006/relationships/image" Target="../media/image23.svg"/></Relationships>
</file>

<file path=ppt/slides/_rels/slide2.xml.rels><?xml version="1.0" encoding="UTF-8" standalone="yes"?>
<Relationships xmlns="http://schemas.openxmlformats.org/package/2006/relationships"><Relationship Id="rId3" Type="http://schemas.openxmlformats.org/officeDocument/2006/relationships/hyperlink" Target="http://www.dhd.nl/probleemlijst" TargetMode="External"/><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image" Target="../media/image26.sv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hyperlink" Target="http://www.dhd.nl/probleemlijst" TargetMode="Externa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hyperlink" Target="http://www.dhd.nl/probleemlijst" TargetMode="External"/><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3.xml"/><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11.sv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20D5CF18-FE32-2112-15A1-882AC4105BF8}"/>
              </a:ext>
            </a:extLst>
          </p:cNvPr>
          <p:cNvSpPr>
            <a:spLocks noGrp="1"/>
          </p:cNvSpPr>
          <p:nvPr>
            <p:ph type="title"/>
          </p:nvPr>
        </p:nvSpPr>
        <p:spPr/>
        <p:txBody>
          <a:bodyPr lIns="35717" tIns="35717" rIns="35717" bIns="35717" anchor="t">
            <a:normAutofit fontScale="90000"/>
          </a:bodyPr>
          <a:lstStyle/>
          <a:p>
            <a:r>
              <a:rPr lang="nl-NL"/>
              <a:t>Communicatie hulpmiddelen</a:t>
            </a:r>
            <a:br>
              <a:rPr lang="nl-NL"/>
            </a:br>
            <a:r>
              <a:rPr lang="nl-NL"/>
              <a:t>Probleemlijst</a:t>
            </a:r>
            <a:br>
              <a:rPr lang="nl-NL"/>
            </a:br>
            <a:br>
              <a:rPr lang="nl-NL"/>
            </a:br>
            <a:r>
              <a:rPr lang="nl-NL"/>
              <a:t>mei 2026</a:t>
            </a:r>
          </a:p>
        </p:txBody>
      </p:sp>
    </p:spTree>
    <p:extLst>
      <p:ext uri="{BB962C8B-B14F-4D97-AF65-F5344CB8AC3E}">
        <p14:creationId xmlns:p14="http://schemas.microsoft.com/office/powerpoint/2010/main" val="3588334606"/>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F008FA9-4076-4D70-1B19-F5E0689D441F}"/>
              </a:ext>
            </a:extLst>
          </p:cNvPr>
          <p:cNvSpPr>
            <a:spLocks noGrp="1"/>
          </p:cNvSpPr>
          <p:nvPr>
            <p:ph type="title"/>
          </p:nvPr>
        </p:nvSpPr>
        <p:spPr/>
        <p:txBody>
          <a:bodyPr/>
          <a:lstStyle/>
          <a:p>
            <a:endParaRPr lang="nl-NL"/>
          </a:p>
        </p:txBody>
      </p:sp>
      <p:sp>
        <p:nvSpPr>
          <p:cNvPr id="3" name="Tijdelijke aanduiding voor tekst 2">
            <a:extLst>
              <a:ext uri="{FF2B5EF4-FFF2-40B4-BE49-F238E27FC236}">
                <a16:creationId xmlns:a16="http://schemas.microsoft.com/office/drawing/2014/main" id="{889FD64C-E01C-D7ED-2336-728AD2D81DCC}"/>
              </a:ext>
            </a:extLst>
          </p:cNvPr>
          <p:cNvSpPr>
            <a:spLocks noGrp="1"/>
          </p:cNvSpPr>
          <p:nvPr>
            <p:ph type="body" idx="1"/>
          </p:nvPr>
        </p:nvSpPr>
        <p:spPr/>
        <p:txBody>
          <a:bodyPr/>
          <a:lstStyle/>
          <a:p>
            <a:endParaRPr lang="nl-NL"/>
          </a:p>
        </p:txBody>
      </p:sp>
      <p:pic>
        <p:nvPicPr>
          <p:cNvPr id="4" name="Afbeelding 3" descr="Diagram toont proces van probleemlijstoverdracht tussen twee ziekenhuizen, geïllustreerd met gebouwen en een map-icoon met synchronisatiesymbool. Pijl met kleurverloop benadrukt richting en continuïteit van gegevensuitwisseling voor patiëntenzorg.  Door AI gegenereerde inhoud is mogelijk onjuist.">
            <a:extLst>
              <a:ext uri="{FF2B5EF4-FFF2-40B4-BE49-F238E27FC236}">
                <a16:creationId xmlns:a16="http://schemas.microsoft.com/office/drawing/2014/main" id="{78ADA068-4A49-7141-DFA2-0E4BD94B9C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7779" y="1621902"/>
            <a:ext cx="10166408" cy="3614196"/>
          </a:xfrm>
          <a:prstGeom prst="rect">
            <a:avLst/>
          </a:prstGeom>
        </p:spPr>
      </p:pic>
    </p:spTree>
    <p:extLst>
      <p:ext uri="{BB962C8B-B14F-4D97-AF65-F5344CB8AC3E}">
        <p14:creationId xmlns:p14="http://schemas.microsoft.com/office/powerpoint/2010/main" val="29849714"/>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84CB6D0-8511-BD8B-2527-85FE6B4BC1C2}"/>
              </a:ext>
            </a:extLst>
          </p:cNvPr>
          <p:cNvSpPr>
            <a:spLocks noGrp="1"/>
          </p:cNvSpPr>
          <p:nvPr>
            <p:ph type="title"/>
          </p:nvPr>
        </p:nvSpPr>
        <p:spPr/>
        <p:txBody>
          <a:bodyPr/>
          <a:lstStyle/>
          <a:p>
            <a:endParaRPr lang="nl-NL"/>
          </a:p>
        </p:txBody>
      </p:sp>
      <p:pic>
        <p:nvPicPr>
          <p:cNvPr id="5" name="Tijdelijke aanduiding voor inhoud 4">
            <a:extLst>
              <a:ext uri="{FF2B5EF4-FFF2-40B4-BE49-F238E27FC236}">
                <a16:creationId xmlns:a16="http://schemas.microsoft.com/office/drawing/2014/main" id="{0FB4E54C-7391-66F6-6B75-25D7F585CA15}"/>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38200" y="2134038"/>
            <a:ext cx="10515600" cy="3734512"/>
          </a:xfrm>
          <a:prstGeom prst="rect">
            <a:avLst/>
          </a:prstGeom>
        </p:spPr>
      </p:pic>
    </p:spTree>
    <p:extLst>
      <p:ext uri="{BB962C8B-B14F-4D97-AF65-F5344CB8AC3E}">
        <p14:creationId xmlns:p14="http://schemas.microsoft.com/office/powerpoint/2010/main" val="42047477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96781767-7150-6B20-4DE2-18DE3B7367B7}"/>
              </a:ext>
            </a:extLst>
          </p:cNvPr>
          <p:cNvSpPr>
            <a:spLocks noGrp="1"/>
          </p:cNvSpPr>
          <p:nvPr>
            <p:ph type="title"/>
          </p:nvPr>
        </p:nvSpPr>
        <p:spPr/>
        <p:txBody>
          <a:bodyPr/>
          <a:lstStyle/>
          <a:p>
            <a:endParaRPr lang="nl-NL"/>
          </a:p>
        </p:txBody>
      </p:sp>
      <p:pic>
        <p:nvPicPr>
          <p:cNvPr id="3" name="Afbeelding 2">
            <a:extLst>
              <a:ext uri="{FF2B5EF4-FFF2-40B4-BE49-F238E27FC236}">
                <a16:creationId xmlns:a16="http://schemas.microsoft.com/office/drawing/2014/main" id="{8E63F6BB-8FB6-90E3-1B8E-2D2DB476F6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8246"/>
            <a:ext cx="12038095" cy="5866667"/>
          </a:xfrm>
          <a:prstGeom prst="rect">
            <a:avLst/>
          </a:prstGeom>
        </p:spPr>
      </p:pic>
    </p:spTree>
    <p:extLst>
      <p:ext uri="{BB962C8B-B14F-4D97-AF65-F5344CB8AC3E}">
        <p14:creationId xmlns:p14="http://schemas.microsoft.com/office/powerpoint/2010/main" val="2187196277"/>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3B8DC82-0E6D-CE0B-E0DE-117B1CCA4C27}"/>
              </a:ext>
            </a:extLst>
          </p:cNvPr>
          <p:cNvSpPr>
            <a:spLocks noGrp="1"/>
          </p:cNvSpPr>
          <p:nvPr>
            <p:ph type="title"/>
          </p:nvPr>
        </p:nvSpPr>
        <p:spPr/>
        <p:txBody>
          <a:bodyPr/>
          <a:lstStyle/>
          <a:p>
            <a:r>
              <a:rPr lang="nl-NL" err="1"/>
              <a:t>Persona’s</a:t>
            </a:r>
            <a:endParaRPr lang="nl-NL"/>
          </a:p>
        </p:txBody>
      </p:sp>
      <p:pic>
        <p:nvPicPr>
          <p:cNvPr id="4" name="Afbeelding 3">
            <a:extLst>
              <a:ext uri="{FF2B5EF4-FFF2-40B4-BE49-F238E27FC236}">
                <a16:creationId xmlns:a16="http://schemas.microsoft.com/office/drawing/2014/main" id="{86337C8B-10D4-87CB-E541-AA320197BB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35097" y="771030"/>
            <a:ext cx="3533479" cy="2880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5" name="Afbeelding 4">
            <a:extLst>
              <a:ext uri="{FF2B5EF4-FFF2-40B4-BE49-F238E27FC236}">
                <a16:creationId xmlns:a16="http://schemas.microsoft.com/office/drawing/2014/main" id="{56DF1382-95E8-9581-88CB-D40B9B981A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75811" y="1524409"/>
            <a:ext cx="3242693" cy="2880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6" name="Afbeelding 5">
            <a:extLst>
              <a:ext uri="{FF2B5EF4-FFF2-40B4-BE49-F238E27FC236}">
                <a16:creationId xmlns:a16="http://schemas.microsoft.com/office/drawing/2014/main" id="{C0C03BB7-C2A1-1C1F-B864-77A567C01D6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21499" y="2277788"/>
            <a:ext cx="3275365" cy="2880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7" name="Afbeelding 6">
            <a:extLst>
              <a:ext uri="{FF2B5EF4-FFF2-40B4-BE49-F238E27FC236}">
                <a16:creationId xmlns:a16="http://schemas.microsoft.com/office/drawing/2014/main" id="{2B86A5A4-19E6-D14E-8149-418A6DBAC6E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58014" y="2964409"/>
            <a:ext cx="3626801" cy="2880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2851443399"/>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C79BAC3-CB87-3728-25DF-56A6C8AD4BF7}"/>
              </a:ext>
            </a:extLst>
          </p:cNvPr>
          <p:cNvSpPr>
            <a:spLocks noGrp="1"/>
          </p:cNvSpPr>
          <p:nvPr>
            <p:ph type="title"/>
          </p:nvPr>
        </p:nvSpPr>
        <p:spPr/>
        <p:txBody>
          <a:bodyPr lIns="35717" tIns="35717" rIns="35717" bIns="35717" anchor="t">
            <a:normAutofit/>
          </a:bodyPr>
          <a:lstStyle/>
          <a:p>
            <a:r>
              <a:rPr lang="nl-NL"/>
              <a:t>Overzicht van persona's</a:t>
            </a:r>
          </a:p>
        </p:txBody>
      </p:sp>
      <p:pic>
        <p:nvPicPr>
          <p:cNvPr id="5" name="Afbeelding 4" descr="Diagram toont vier gebruikersprofielen met hun ervaringen bij het openen en bewerken van probleemlijsten in DBC-systemen, elk weergegeven met een illustratie, tekst en emoticons. Kleuren achter illustraties variëren (groen, paars, oranje, blauw) en benadrukken verschillen in frustratie en betrouwbaarheid van probleemlijsten, waarbij sommige gebruikers alleen problemen bekijken en anderen ook bewerken.&#10;&#10;Door AI gegenereerde inhoud is mogelijk onjuist.">
            <a:extLst>
              <a:ext uri="{FF2B5EF4-FFF2-40B4-BE49-F238E27FC236}">
                <a16:creationId xmlns:a16="http://schemas.microsoft.com/office/drawing/2014/main" id="{308BC041-5A9A-A16C-3C1A-A5E22B5BA84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70000" y="2057864"/>
            <a:ext cx="9290426" cy="3383930"/>
          </a:xfrm>
          <a:prstGeom prst="rect">
            <a:avLst/>
          </a:prstGeom>
          <a:noFill/>
          <a:ln>
            <a:noFill/>
          </a:ln>
        </p:spPr>
      </p:pic>
    </p:spTree>
    <p:extLst>
      <p:ext uri="{BB962C8B-B14F-4D97-AF65-F5344CB8AC3E}">
        <p14:creationId xmlns:p14="http://schemas.microsoft.com/office/powerpoint/2010/main" val="4100413071"/>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5E77A682-9CD8-9CF5-F088-650FAD6A14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5858" y="172528"/>
            <a:ext cx="7148888" cy="5837208"/>
          </a:xfrm>
          <a:prstGeom prst="rect">
            <a:avLst/>
          </a:prstGeom>
        </p:spPr>
      </p:pic>
    </p:spTree>
    <p:extLst>
      <p:ext uri="{BB962C8B-B14F-4D97-AF65-F5344CB8AC3E}">
        <p14:creationId xmlns:p14="http://schemas.microsoft.com/office/powerpoint/2010/main" val="391574277"/>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Afbeelding 5">
            <a:extLst>
              <a:ext uri="{FF2B5EF4-FFF2-40B4-BE49-F238E27FC236}">
                <a16:creationId xmlns:a16="http://schemas.microsoft.com/office/drawing/2014/main" id="{3053391A-702E-7E50-B02F-D020D9A76F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1864" y="99393"/>
            <a:ext cx="6694620" cy="5941392"/>
          </a:xfrm>
          <a:prstGeom prst="rect">
            <a:avLst/>
          </a:prstGeom>
        </p:spPr>
      </p:pic>
    </p:spTree>
    <p:extLst>
      <p:ext uri="{BB962C8B-B14F-4D97-AF65-F5344CB8AC3E}">
        <p14:creationId xmlns:p14="http://schemas.microsoft.com/office/powerpoint/2010/main" val="106984708"/>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D079F622-FF36-EBE2-23F2-01EF1FF788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9833" y="121478"/>
            <a:ext cx="6728246" cy="5908261"/>
          </a:xfrm>
          <a:prstGeom prst="rect">
            <a:avLst/>
          </a:prstGeom>
        </p:spPr>
      </p:pic>
    </p:spTree>
    <p:extLst>
      <p:ext uri="{BB962C8B-B14F-4D97-AF65-F5344CB8AC3E}">
        <p14:creationId xmlns:p14="http://schemas.microsoft.com/office/powerpoint/2010/main" val="3705906454"/>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F62119D9-9EB7-AB05-487B-012814AC7D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66187" y="99391"/>
            <a:ext cx="7454669" cy="5919305"/>
          </a:xfrm>
          <a:prstGeom prst="rect">
            <a:avLst/>
          </a:prstGeom>
        </p:spPr>
      </p:pic>
    </p:spTree>
    <p:extLst>
      <p:ext uri="{BB962C8B-B14F-4D97-AF65-F5344CB8AC3E}">
        <p14:creationId xmlns:p14="http://schemas.microsoft.com/office/powerpoint/2010/main" val="3928119134"/>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E2F111-5A86-91F7-5BE5-5FE5711C380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56FAC22-5C1B-4DA2-5715-E021986C49EA}"/>
              </a:ext>
            </a:extLst>
          </p:cNvPr>
          <p:cNvSpPr>
            <a:spLocks noGrp="1"/>
          </p:cNvSpPr>
          <p:nvPr>
            <p:ph type="title"/>
          </p:nvPr>
        </p:nvSpPr>
        <p:spPr/>
        <p:txBody>
          <a:bodyPr/>
          <a:lstStyle/>
          <a:p>
            <a:r>
              <a:rPr lang="nl-NL"/>
              <a:t>Probleemlijstgebruikers</a:t>
            </a:r>
          </a:p>
        </p:txBody>
      </p:sp>
      <p:grpSp>
        <p:nvGrpSpPr>
          <p:cNvPr id="24" name="Groep 23">
            <a:extLst>
              <a:ext uri="{FF2B5EF4-FFF2-40B4-BE49-F238E27FC236}">
                <a16:creationId xmlns:a16="http://schemas.microsoft.com/office/drawing/2014/main" id="{9D75A35E-8E9C-DB4C-A603-AB588CC6DAF3}"/>
              </a:ext>
            </a:extLst>
          </p:cNvPr>
          <p:cNvGrpSpPr/>
          <p:nvPr/>
        </p:nvGrpSpPr>
        <p:grpSpPr>
          <a:xfrm>
            <a:off x="1445875" y="2047425"/>
            <a:ext cx="1560100" cy="3120201"/>
            <a:chOff x="2110183" y="2565194"/>
            <a:chExt cx="1560100" cy="3120201"/>
          </a:xfrm>
        </p:grpSpPr>
        <p:sp>
          <p:nvSpPr>
            <p:cNvPr id="8" name="Rechte verbindingslijn 7">
              <a:extLst>
                <a:ext uri="{FF2B5EF4-FFF2-40B4-BE49-F238E27FC236}">
                  <a16:creationId xmlns:a16="http://schemas.microsoft.com/office/drawing/2014/main" id="{06C08572-7B35-47F1-D9D6-D2C4CE19A585}"/>
                </a:ext>
              </a:extLst>
            </p:cNvPr>
            <p:cNvSpPr/>
            <p:nvPr/>
          </p:nvSpPr>
          <p:spPr>
            <a:xfrm>
              <a:off x="2110183" y="2877214"/>
              <a:ext cx="0" cy="2808180"/>
            </a:xfrm>
            <a:prstGeom prst="line">
              <a:avLst/>
            </a:prstGeom>
            <a:ln>
              <a:solidFill>
                <a:srgbClr val="3B4492"/>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nl-NL"/>
            </a:p>
          </p:txBody>
        </p:sp>
        <p:sp>
          <p:nvSpPr>
            <p:cNvPr id="9" name="Rechthoek 8" descr="Contour van neutraal gezicht met effen opvulling">
              <a:extLst>
                <a:ext uri="{FF2B5EF4-FFF2-40B4-BE49-F238E27FC236}">
                  <a16:creationId xmlns:a16="http://schemas.microsoft.com/office/drawing/2014/main" id="{013D3D49-EB73-D72B-87CA-101E1C9BBD75}"/>
                </a:ext>
              </a:extLst>
            </p:cNvPr>
            <p:cNvSpPr/>
            <p:nvPr/>
          </p:nvSpPr>
          <p:spPr>
            <a:xfrm>
              <a:off x="2188188" y="2970820"/>
              <a:ext cx="1476947" cy="1263681"/>
            </a:xfrm>
            <a:prstGeom prst="rect">
              <a:avLst/>
            </a:prstGeom>
            <a:blipFill>
              <a:blip>
                <a:extLst>
                  <a:ext uri="{96DAC541-7B7A-43D3-8B79-37D633B846F1}">
                    <asvg:svgBlip xmlns:asvg="http://schemas.microsoft.com/office/drawing/2016/SVG/main" r:embed="rId3"/>
                  </a:ext>
                </a:extLst>
              </a:blip>
              <a:srcRect/>
              <a:stretch>
                <a:fillRect t="-8000" b="-8000"/>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nl-NL"/>
            </a:p>
          </p:txBody>
        </p:sp>
        <p:sp>
          <p:nvSpPr>
            <p:cNvPr id="10" name="Vrije vorm: vorm 9">
              <a:extLst>
                <a:ext uri="{FF2B5EF4-FFF2-40B4-BE49-F238E27FC236}">
                  <a16:creationId xmlns:a16="http://schemas.microsoft.com/office/drawing/2014/main" id="{149ED096-B955-FFF3-92D1-95773286616E}"/>
                </a:ext>
              </a:extLst>
            </p:cNvPr>
            <p:cNvSpPr/>
            <p:nvPr/>
          </p:nvSpPr>
          <p:spPr>
            <a:xfrm>
              <a:off x="2188188" y="4234502"/>
              <a:ext cx="1476947" cy="1450893"/>
            </a:xfrm>
            <a:custGeom>
              <a:avLst/>
              <a:gdLst>
                <a:gd name="csX0" fmla="*/ 0 w 1476947"/>
                <a:gd name="csY0" fmla="*/ 0 h 1450893"/>
                <a:gd name="csX1" fmla="*/ 1476947 w 1476947"/>
                <a:gd name="csY1" fmla="*/ 0 h 1450893"/>
                <a:gd name="csX2" fmla="*/ 1476947 w 1476947"/>
                <a:gd name="csY2" fmla="*/ 1450893 h 1450893"/>
                <a:gd name="csX3" fmla="*/ 0 w 1476947"/>
                <a:gd name="csY3" fmla="*/ 1450893 h 1450893"/>
                <a:gd name="csX4" fmla="*/ 0 w 1476947"/>
                <a:gd name="csY4" fmla="*/ 0 h 1450893"/>
              </a:gdLst>
              <a:ahLst/>
              <a:cxnLst>
                <a:cxn ang="0">
                  <a:pos x="csX0" y="csY0"/>
                </a:cxn>
                <a:cxn ang="0">
                  <a:pos x="csX1" y="csY1"/>
                </a:cxn>
                <a:cxn ang="0">
                  <a:pos x="csX2" y="csY2"/>
                </a:cxn>
                <a:cxn ang="0">
                  <a:pos x="csX3" y="csY3"/>
                </a:cxn>
                <a:cxn ang="0">
                  <a:pos x="csX4" y="csY4"/>
                </a:cxn>
              </a:cxnLst>
              <a:rect l="l" t="t" r="r" b="b"/>
              <a:pathLst>
                <a:path w="1476947" h="1450893">
                  <a:moveTo>
                    <a:pt x="0" y="0"/>
                  </a:moveTo>
                  <a:lnTo>
                    <a:pt x="1476947" y="0"/>
                  </a:lnTo>
                  <a:lnTo>
                    <a:pt x="1476947" y="1450893"/>
                  </a:lnTo>
                  <a:lnTo>
                    <a:pt x="0" y="145089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100" tIns="38100" rIns="38100" bIns="38100" numCol="1" spcCol="1270" anchor="t" anchorCtr="0">
              <a:noAutofit/>
            </a:bodyPr>
            <a:lstStyle/>
            <a:p>
              <a:pPr marL="0" lvl="0" indent="0" algn="ctr" defTabSz="666750">
                <a:lnSpc>
                  <a:spcPct val="90000"/>
                </a:lnSpc>
                <a:spcBef>
                  <a:spcPct val="0"/>
                </a:spcBef>
                <a:spcAft>
                  <a:spcPct val="35000"/>
                </a:spcAft>
                <a:buNone/>
              </a:pPr>
              <a:r>
                <a:rPr lang="nl-NL" sz="1500" kern="1200"/>
                <a:t>1. Maakt alleen een DBC aan</a:t>
              </a:r>
            </a:p>
          </p:txBody>
        </p:sp>
        <p:sp>
          <p:nvSpPr>
            <p:cNvPr id="11" name="Vrije vorm: vorm 10">
              <a:extLst>
                <a:ext uri="{FF2B5EF4-FFF2-40B4-BE49-F238E27FC236}">
                  <a16:creationId xmlns:a16="http://schemas.microsoft.com/office/drawing/2014/main" id="{FE2AE8FD-FEE2-88C7-0D92-68206A92888C}"/>
                </a:ext>
              </a:extLst>
            </p:cNvPr>
            <p:cNvSpPr/>
            <p:nvPr/>
          </p:nvSpPr>
          <p:spPr>
            <a:xfrm>
              <a:off x="2110183" y="2565194"/>
              <a:ext cx="1560100" cy="312020"/>
            </a:xfrm>
            <a:custGeom>
              <a:avLst/>
              <a:gdLst>
                <a:gd name="csX0" fmla="*/ 0 w 1560100"/>
                <a:gd name="csY0" fmla="*/ 0 h 312020"/>
                <a:gd name="csX1" fmla="*/ 1560100 w 1560100"/>
                <a:gd name="csY1" fmla="*/ 0 h 312020"/>
                <a:gd name="csX2" fmla="*/ 1560100 w 1560100"/>
                <a:gd name="csY2" fmla="*/ 312020 h 312020"/>
                <a:gd name="csX3" fmla="*/ 0 w 1560100"/>
                <a:gd name="csY3" fmla="*/ 312020 h 312020"/>
                <a:gd name="csX4" fmla="*/ 0 w 1560100"/>
                <a:gd name="csY4" fmla="*/ 0 h 312020"/>
              </a:gdLst>
              <a:ahLst/>
              <a:cxnLst>
                <a:cxn ang="0">
                  <a:pos x="csX0" y="csY0"/>
                </a:cxn>
                <a:cxn ang="0">
                  <a:pos x="csX1" y="csY1"/>
                </a:cxn>
                <a:cxn ang="0">
                  <a:pos x="csX2" y="csY2"/>
                </a:cxn>
                <a:cxn ang="0">
                  <a:pos x="csX3" y="csY3"/>
                </a:cxn>
                <a:cxn ang="0">
                  <a:pos x="csX4" y="csY4"/>
                </a:cxn>
              </a:cxnLst>
              <a:rect l="l" t="t" r="r" b="b"/>
              <a:pathLst>
                <a:path w="1560100" h="312020">
                  <a:moveTo>
                    <a:pt x="0" y="0"/>
                  </a:moveTo>
                  <a:lnTo>
                    <a:pt x="1560100" y="0"/>
                  </a:lnTo>
                  <a:lnTo>
                    <a:pt x="1560100" y="312020"/>
                  </a:lnTo>
                  <a:lnTo>
                    <a:pt x="0" y="312020"/>
                  </a:lnTo>
                  <a:lnTo>
                    <a:pt x="0" y="0"/>
                  </a:lnTo>
                  <a:close/>
                </a:path>
              </a:pathLst>
            </a:custGeom>
            <a:solidFill>
              <a:srgbClr val="3B4492"/>
            </a:solidFill>
            <a:ln>
              <a:solidFill>
                <a:srgbClr val="3B4492"/>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2860" tIns="22860" rIns="22860" bIns="22860" numCol="1" spcCol="1270" anchor="ctr" anchorCtr="0">
              <a:noAutofit/>
            </a:bodyPr>
            <a:lstStyle/>
            <a:p>
              <a:pPr marL="0" lvl="0" indent="0" algn="ctr" defTabSz="400050">
                <a:lnSpc>
                  <a:spcPct val="90000"/>
                </a:lnSpc>
                <a:spcBef>
                  <a:spcPct val="0"/>
                </a:spcBef>
                <a:spcAft>
                  <a:spcPct val="35000"/>
                </a:spcAft>
                <a:buNone/>
              </a:pPr>
              <a:r>
                <a:rPr lang="nl-NL" sz="900" kern="1200"/>
                <a:t>Frustratie met het systeem </a:t>
              </a:r>
            </a:p>
          </p:txBody>
        </p:sp>
      </p:grpSp>
      <p:grpSp>
        <p:nvGrpSpPr>
          <p:cNvPr id="25" name="Groep 24">
            <a:extLst>
              <a:ext uri="{FF2B5EF4-FFF2-40B4-BE49-F238E27FC236}">
                <a16:creationId xmlns:a16="http://schemas.microsoft.com/office/drawing/2014/main" id="{1BAE0E50-3310-BC2F-CF2B-02D66B27FBF9}"/>
              </a:ext>
            </a:extLst>
          </p:cNvPr>
          <p:cNvGrpSpPr/>
          <p:nvPr/>
        </p:nvGrpSpPr>
        <p:grpSpPr>
          <a:xfrm>
            <a:off x="3240473" y="2047425"/>
            <a:ext cx="1794598" cy="3120201"/>
            <a:chOff x="3904781" y="2565194"/>
            <a:chExt cx="1794598" cy="3120201"/>
          </a:xfrm>
        </p:grpSpPr>
        <p:sp>
          <p:nvSpPr>
            <p:cNvPr id="12" name="Rechte verbindingslijn 11">
              <a:extLst>
                <a:ext uri="{FF2B5EF4-FFF2-40B4-BE49-F238E27FC236}">
                  <a16:creationId xmlns:a16="http://schemas.microsoft.com/office/drawing/2014/main" id="{F832FC8B-34A6-B096-4B5B-E894B3066EBC}"/>
                </a:ext>
              </a:extLst>
            </p:cNvPr>
            <p:cNvSpPr/>
            <p:nvPr/>
          </p:nvSpPr>
          <p:spPr>
            <a:xfrm>
              <a:off x="3904781" y="2877214"/>
              <a:ext cx="0" cy="2808180"/>
            </a:xfrm>
            <a:prstGeom prst="line">
              <a:avLst/>
            </a:prstGeom>
            <a:ln>
              <a:solidFill>
                <a:srgbClr val="3B4492"/>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nl-NL"/>
            </a:p>
          </p:txBody>
        </p:sp>
        <p:sp>
          <p:nvSpPr>
            <p:cNvPr id="13" name="Rechthoek 12" descr="Contour van verwarrend gezicht met effen opvulling">
              <a:extLst>
                <a:ext uri="{FF2B5EF4-FFF2-40B4-BE49-F238E27FC236}">
                  <a16:creationId xmlns:a16="http://schemas.microsoft.com/office/drawing/2014/main" id="{91F12BB9-5464-1259-506F-D94C45AA133C}"/>
                </a:ext>
              </a:extLst>
            </p:cNvPr>
            <p:cNvSpPr/>
            <p:nvPr/>
          </p:nvSpPr>
          <p:spPr>
            <a:xfrm>
              <a:off x="3982786" y="2970820"/>
              <a:ext cx="1476947" cy="1263681"/>
            </a:xfrm>
            <a:prstGeom prst="rect">
              <a:avLst/>
            </a:prstGeom>
            <a:blipFill>
              <a:blip>
                <a:extLst>
                  <a:ext uri="{96DAC541-7B7A-43D3-8B79-37D633B846F1}">
                    <asvg:svgBlip xmlns:asvg="http://schemas.microsoft.com/office/drawing/2016/SVG/main" r:embed="rId4"/>
                  </a:ext>
                </a:extLst>
              </a:blip>
              <a:srcRect/>
              <a:stretch>
                <a:fillRect t="-8000" b="-8000"/>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nl-NL"/>
            </a:p>
          </p:txBody>
        </p:sp>
        <p:sp>
          <p:nvSpPr>
            <p:cNvPr id="14" name="Vrije vorm: vorm 13">
              <a:extLst>
                <a:ext uri="{FF2B5EF4-FFF2-40B4-BE49-F238E27FC236}">
                  <a16:creationId xmlns:a16="http://schemas.microsoft.com/office/drawing/2014/main" id="{86F71DD9-BFE5-31D2-F32D-B4966967BCF4}"/>
                </a:ext>
              </a:extLst>
            </p:cNvPr>
            <p:cNvSpPr/>
            <p:nvPr/>
          </p:nvSpPr>
          <p:spPr>
            <a:xfrm>
              <a:off x="3982786" y="4234502"/>
              <a:ext cx="1476947" cy="1450893"/>
            </a:xfrm>
            <a:custGeom>
              <a:avLst/>
              <a:gdLst>
                <a:gd name="csX0" fmla="*/ 0 w 1476947"/>
                <a:gd name="csY0" fmla="*/ 0 h 1450893"/>
                <a:gd name="csX1" fmla="*/ 1476947 w 1476947"/>
                <a:gd name="csY1" fmla="*/ 0 h 1450893"/>
                <a:gd name="csX2" fmla="*/ 1476947 w 1476947"/>
                <a:gd name="csY2" fmla="*/ 1450893 h 1450893"/>
                <a:gd name="csX3" fmla="*/ 0 w 1476947"/>
                <a:gd name="csY3" fmla="*/ 1450893 h 1450893"/>
                <a:gd name="csX4" fmla="*/ 0 w 1476947"/>
                <a:gd name="csY4" fmla="*/ 0 h 1450893"/>
              </a:gdLst>
              <a:ahLst/>
              <a:cxnLst>
                <a:cxn ang="0">
                  <a:pos x="csX0" y="csY0"/>
                </a:cxn>
                <a:cxn ang="0">
                  <a:pos x="csX1" y="csY1"/>
                </a:cxn>
                <a:cxn ang="0">
                  <a:pos x="csX2" y="csY2"/>
                </a:cxn>
                <a:cxn ang="0">
                  <a:pos x="csX3" y="csY3"/>
                </a:cxn>
                <a:cxn ang="0">
                  <a:pos x="csX4" y="csY4"/>
                </a:cxn>
              </a:cxnLst>
              <a:rect l="l" t="t" r="r" b="b"/>
              <a:pathLst>
                <a:path w="1476947" h="1450893">
                  <a:moveTo>
                    <a:pt x="0" y="0"/>
                  </a:moveTo>
                  <a:lnTo>
                    <a:pt x="1476947" y="0"/>
                  </a:lnTo>
                  <a:lnTo>
                    <a:pt x="1476947" y="1450893"/>
                  </a:lnTo>
                  <a:lnTo>
                    <a:pt x="0" y="145089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100" tIns="38100" rIns="38100" bIns="38100" numCol="1" spcCol="1270" anchor="t" anchorCtr="0">
              <a:noAutofit/>
            </a:bodyPr>
            <a:lstStyle/>
            <a:p>
              <a:pPr marL="0" lvl="0" indent="0" algn="ctr" defTabSz="666750">
                <a:lnSpc>
                  <a:spcPct val="90000"/>
                </a:lnSpc>
                <a:spcBef>
                  <a:spcPct val="0"/>
                </a:spcBef>
                <a:spcAft>
                  <a:spcPct val="35000"/>
                </a:spcAft>
                <a:buNone/>
              </a:pPr>
              <a:r>
                <a:rPr lang="nl-NL" sz="1500" kern="1200"/>
                <a:t>2. Bekijkt probleemlijst &amp; maakt DBC aan</a:t>
              </a:r>
            </a:p>
          </p:txBody>
        </p:sp>
        <p:sp>
          <p:nvSpPr>
            <p:cNvPr id="15" name="Vrije vorm: vorm 14">
              <a:extLst>
                <a:ext uri="{FF2B5EF4-FFF2-40B4-BE49-F238E27FC236}">
                  <a16:creationId xmlns:a16="http://schemas.microsoft.com/office/drawing/2014/main" id="{E5F9D5D0-8689-8C7E-7886-5E65FF3FF933}"/>
                </a:ext>
              </a:extLst>
            </p:cNvPr>
            <p:cNvSpPr/>
            <p:nvPr/>
          </p:nvSpPr>
          <p:spPr>
            <a:xfrm>
              <a:off x="3904781" y="2565194"/>
              <a:ext cx="1560100" cy="312020"/>
            </a:xfrm>
            <a:custGeom>
              <a:avLst/>
              <a:gdLst>
                <a:gd name="csX0" fmla="*/ 0 w 1560100"/>
                <a:gd name="csY0" fmla="*/ 0 h 312020"/>
                <a:gd name="csX1" fmla="*/ 1560100 w 1560100"/>
                <a:gd name="csY1" fmla="*/ 0 h 312020"/>
                <a:gd name="csX2" fmla="*/ 1560100 w 1560100"/>
                <a:gd name="csY2" fmla="*/ 312020 h 312020"/>
                <a:gd name="csX3" fmla="*/ 0 w 1560100"/>
                <a:gd name="csY3" fmla="*/ 312020 h 312020"/>
                <a:gd name="csX4" fmla="*/ 0 w 1560100"/>
                <a:gd name="csY4" fmla="*/ 0 h 312020"/>
              </a:gdLst>
              <a:ahLst/>
              <a:cxnLst>
                <a:cxn ang="0">
                  <a:pos x="csX0" y="csY0"/>
                </a:cxn>
                <a:cxn ang="0">
                  <a:pos x="csX1" y="csY1"/>
                </a:cxn>
                <a:cxn ang="0">
                  <a:pos x="csX2" y="csY2"/>
                </a:cxn>
                <a:cxn ang="0">
                  <a:pos x="csX3" y="csY3"/>
                </a:cxn>
                <a:cxn ang="0">
                  <a:pos x="csX4" y="csY4"/>
                </a:cxn>
              </a:cxnLst>
              <a:rect l="l" t="t" r="r" b="b"/>
              <a:pathLst>
                <a:path w="1560100" h="312020">
                  <a:moveTo>
                    <a:pt x="0" y="0"/>
                  </a:moveTo>
                  <a:lnTo>
                    <a:pt x="1560100" y="0"/>
                  </a:lnTo>
                  <a:lnTo>
                    <a:pt x="1560100" y="312020"/>
                  </a:lnTo>
                  <a:lnTo>
                    <a:pt x="0" y="312020"/>
                  </a:lnTo>
                  <a:lnTo>
                    <a:pt x="0" y="0"/>
                  </a:lnTo>
                  <a:close/>
                </a:path>
              </a:pathLst>
            </a:custGeom>
            <a:solidFill>
              <a:srgbClr val="3B4492"/>
            </a:solidFill>
            <a:ln>
              <a:solidFill>
                <a:srgbClr val="3B4492"/>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2860" tIns="22860" rIns="22860" bIns="22860" numCol="1" spcCol="1270" anchor="ctr" anchorCtr="0">
              <a:noAutofit/>
            </a:bodyPr>
            <a:lstStyle/>
            <a:p>
              <a:pPr marL="0" lvl="0" indent="0" algn="ctr" defTabSz="400050">
                <a:lnSpc>
                  <a:spcPct val="90000"/>
                </a:lnSpc>
                <a:spcBef>
                  <a:spcPct val="0"/>
                </a:spcBef>
                <a:spcAft>
                  <a:spcPct val="35000"/>
                </a:spcAft>
                <a:buNone/>
              </a:pPr>
              <a:r>
                <a:rPr lang="nl-NL" sz="900" kern="1200"/>
                <a:t>Frustratie met het systeem </a:t>
              </a:r>
            </a:p>
          </p:txBody>
        </p:sp>
        <p:sp>
          <p:nvSpPr>
            <p:cNvPr id="16" name="Rechte verbindingslijn 15">
              <a:extLst>
                <a:ext uri="{FF2B5EF4-FFF2-40B4-BE49-F238E27FC236}">
                  <a16:creationId xmlns:a16="http://schemas.microsoft.com/office/drawing/2014/main" id="{8DB4EFA8-0F37-025F-6DBC-3045E45825B4}"/>
                </a:ext>
              </a:extLst>
            </p:cNvPr>
            <p:cNvSpPr/>
            <p:nvPr/>
          </p:nvSpPr>
          <p:spPr>
            <a:xfrm>
              <a:off x="5699379" y="2877214"/>
              <a:ext cx="0" cy="2808180"/>
            </a:xfrm>
            <a:prstGeom prst="line">
              <a:avLst/>
            </a:prstGeom>
            <a:ln>
              <a:solidFill>
                <a:srgbClr val="3B4492"/>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nl-NL"/>
            </a:p>
          </p:txBody>
        </p:sp>
      </p:grpSp>
      <p:grpSp>
        <p:nvGrpSpPr>
          <p:cNvPr id="26" name="Groep 25">
            <a:extLst>
              <a:ext uri="{FF2B5EF4-FFF2-40B4-BE49-F238E27FC236}">
                <a16:creationId xmlns:a16="http://schemas.microsoft.com/office/drawing/2014/main" id="{9B652953-A473-421C-A3F4-DFC8F4D1270E}"/>
              </a:ext>
            </a:extLst>
          </p:cNvPr>
          <p:cNvGrpSpPr/>
          <p:nvPr/>
        </p:nvGrpSpPr>
        <p:grpSpPr>
          <a:xfrm>
            <a:off x="5035071" y="2047425"/>
            <a:ext cx="1560100" cy="3120201"/>
            <a:chOff x="5699379" y="2565194"/>
            <a:chExt cx="1560100" cy="3120201"/>
          </a:xfrm>
        </p:grpSpPr>
        <p:sp>
          <p:nvSpPr>
            <p:cNvPr id="17" name="Rechthoek 16" descr="Contour van lachend gezicht met effen opvulling">
              <a:extLst>
                <a:ext uri="{FF2B5EF4-FFF2-40B4-BE49-F238E27FC236}">
                  <a16:creationId xmlns:a16="http://schemas.microsoft.com/office/drawing/2014/main" id="{6D5DFDCD-5FBD-8567-1B3D-2580099338F9}"/>
                </a:ext>
              </a:extLst>
            </p:cNvPr>
            <p:cNvSpPr/>
            <p:nvPr/>
          </p:nvSpPr>
          <p:spPr>
            <a:xfrm>
              <a:off x="5777384" y="2970820"/>
              <a:ext cx="1476947" cy="1263681"/>
            </a:xfrm>
            <a:prstGeom prst="rect">
              <a:avLst/>
            </a:prstGeom>
            <a:blipFill>
              <a:blip>
                <a:extLst>
                  <a:ext uri="{96DAC541-7B7A-43D3-8B79-37D633B846F1}">
                    <asvg:svgBlip xmlns:asvg="http://schemas.microsoft.com/office/drawing/2016/SVG/main" r:embed="rId5"/>
                  </a:ext>
                </a:extLst>
              </a:blip>
              <a:srcRect/>
              <a:stretch>
                <a:fillRect t="-8000" b="-8000"/>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nl-NL"/>
            </a:p>
          </p:txBody>
        </p:sp>
        <p:sp>
          <p:nvSpPr>
            <p:cNvPr id="18" name="Vrije vorm: vorm 17">
              <a:extLst>
                <a:ext uri="{FF2B5EF4-FFF2-40B4-BE49-F238E27FC236}">
                  <a16:creationId xmlns:a16="http://schemas.microsoft.com/office/drawing/2014/main" id="{FA5986C2-426D-5264-8170-7A18AF6046DD}"/>
                </a:ext>
              </a:extLst>
            </p:cNvPr>
            <p:cNvSpPr/>
            <p:nvPr/>
          </p:nvSpPr>
          <p:spPr>
            <a:xfrm>
              <a:off x="5777384" y="4234502"/>
              <a:ext cx="1476947" cy="1450893"/>
            </a:xfrm>
            <a:custGeom>
              <a:avLst/>
              <a:gdLst>
                <a:gd name="csX0" fmla="*/ 0 w 1476947"/>
                <a:gd name="csY0" fmla="*/ 0 h 1450893"/>
                <a:gd name="csX1" fmla="*/ 1476947 w 1476947"/>
                <a:gd name="csY1" fmla="*/ 0 h 1450893"/>
                <a:gd name="csX2" fmla="*/ 1476947 w 1476947"/>
                <a:gd name="csY2" fmla="*/ 1450893 h 1450893"/>
                <a:gd name="csX3" fmla="*/ 0 w 1476947"/>
                <a:gd name="csY3" fmla="*/ 1450893 h 1450893"/>
                <a:gd name="csX4" fmla="*/ 0 w 1476947"/>
                <a:gd name="csY4" fmla="*/ 0 h 1450893"/>
              </a:gdLst>
              <a:ahLst/>
              <a:cxnLst>
                <a:cxn ang="0">
                  <a:pos x="csX0" y="csY0"/>
                </a:cxn>
                <a:cxn ang="0">
                  <a:pos x="csX1" y="csY1"/>
                </a:cxn>
                <a:cxn ang="0">
                  <a:pos x="csX2" y="csY2"/>
                </a:cxn>
                <a:cxn ang="0">
                  <a:pos x="csX3" y="csY3"/>
                </a:cxn>
                <a:cxn ang="0">
                  <a:pos x="csX4" y="csY4"/>
                </a:cxn>
              </a:cxnLst>
              <a:rect l="l" t="t" r="r" b="b"/>
              <a:pathLst>
                <a:path w="1476947" h="1450893">
                  <a:moveTo>
                    <a:pt x="0" y="0"/>
                  </a:moveTo>
                  <a:lnTo>
                    <a:pt x="1476947" y="0"/>
                  </a:lnTo>
                  <a:lnTo>
                    <a:pt x="1476947" y="1450893"/>
                  </a:lnTo>
                  <a:lnTo>
                    <a:pt x="0" y="145089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100" tIns="38100" rIns="38100" bIns="38100" numCol="1" spcCol="1270" anchor="t" anchorCtr="0">
              <a:noAutofit/>
            </a:bodyPr>
            <a:lstStyle/>
            <a:p>
              <a:pPr marL="0" lvl="0" indent="0" algn="ctr" defTabSz="666750">
                <a:lnSpc>
                  <a:spcPct val="90000"/>
                </a:lnSpc>
                <a:spcBef>
                  <a:spcPct val="0"/>
                </a:spcBef>
                <a:spcAft>
                  <a:spcPct val="35000"/>
                </a:spcAft>
                <a:buNone/>
              </a:pPr>
              <a:r>
                <a:rPr lang="nl-NL" sz="1500" kern="1200"/>
                <a:t>3. Bekijkt, maakt DBC aan en gebruikt een overzichtsnotitie</a:t>
              </a:r>
            </a:p>
          </p:txBody>
        </p:sp>
        <p:sp>
          <p:nvSpPr>
            <p:cNvPr id="19" name="Vrije vorm: vorm 18">
              <a:extLst>
                <a:ext uri="{FF2B5EF4-FFF2-40B4-BE49-F238E27FC236}">
                  <a16:creationId xmlns:a16="http://schemas.microsoft.com/office/drawing/2014/main" id="{3B42B5A3-BDB2-14A7-CEEF-B09285250638}"/>
                </a:ext>
              </a:extLst>
            </p:cNvPr>
            <p:cNvSpPr/>
            <p:nvPr/>
          </p:nvSpPr>
          <p:spPr>
            <a:xfrm>
              <a:off x="5699379" y="2565194"/>
              <a:ext cx="1560100" cy="312020"/>
            </a:xfrm>
            <a:custGeom>
              <a:avLst/>
              <a:gdLst>
                <a:gd name="csX0" fmla="*/ 0 w 1560100"/>
                <a:gd name="csY0" fmla="*/ 0 h 312020"/>
                <a:gd name="csX1" fmla="*/ 1560100 w 1560100"/>
                <a:gd name="csY1" fmla="*/ 0 h 312020"/>
                <a:gd name="csX2" fmla="*/ 1560100 w 1560100"/>
                <a:gd name="csY2" fmla="*/ 312020 h 312020"/>
                <a:gd name="csX3" fmla="*/ 0 w 1560100"/>
                <a:gd name="csY3" fmla="*/ 312020 h 312020"/>
                <a:gd name="csX4" fmla="*/ 0 w 1560100"/>
                <a:gd name="csY4" fmla="*/ 0 h 312020"/>
              </a:gdLst>
              <a:ahLst/>
              <a:cxnLst>
                <a:cxn ang="0">
                  <a:pos x="csX0" y="csY0"/>
                </a:cxn>
                <a:cxn ang="0">
                  <a:pos x="csX1" y="csY1"/>
                </a:cxn>
                <a:cxn ang="0">
                  <a:pos x="csX2" y="csY2"/>
                </a:cxn>
                <a:cxn ang="0">
                  <a:pos x="csX3" y="csY3"/>
                </a:cxn>
                <a:cxn ang="0">
                  <a:pos x="csX4" y="csY4"/>
                </a:cxn>
              </a:cxnLst>
              <a:rect l="l" t="t" r="r" b="b"/>
              <a:pathLst>
                <a:path w="1560100" h="312020">
                  <a:moveTo>
                    <a:pt x="0" y="0"/>
                  </a:moveTo>
                  <a:lnTo>
                    <a:pt x="1560100" y="0"/>
                  </a:lnTo>
                  <a:lnTo>
                    <a:pt x="1560100" y="312020"/>
                  </a:lnTo>
                  <a:lnTo>
                    <a:pt x="0" y="312020"/>
                  </a:lnTo>
                  <a:lnTo>
                    <a:pt x="0" y="0"/>
                  </a:lnTo>
                  <a:close/>
                </a:path>
              </a:pathLst>
            </a:custGeom>
            <a:solidFill>
              <a:srgbClr val="3B4492"/>
            </a:solidFill>
            <a:ln>
              <a:solidFill>
                <a:srgbClr val="3B4492"/>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2860" tIns="22860" rIns="22860" bIns="22860" numCol="1" spcCol="1270" anchor="ctr" anchorCtr="0">
              <a:noAutofit/>
            </a:bodyPr>
            <a:lstStyle/>
            <a:p>
              <a:pPr marL="0" lvl="0" indent="0" algn="ctr" defTabSz="400050">
                <a:lnSpc>
                  <a:spcPct val="90000"/>
                </a:lnSpc>
                <a:spcBef>
                  <a:spcPct val="0"/>
                </a:spcBef>
                <a:spcAft>
                  <a:spcPct val="35000"/>
                </a:spcAft>
                <a:buNone/>
              </a:pPr>
              <a:r>
                <a:rPr lang="nl-NL" sz="900" kern="1200"/>
                <a:t>Frustratie op inhoud (niet bijgewerkt door collega’s)</a:t>
              </a:r>
            </a:p>
          </p:txBody>
        </p:sp>
      </p:grpSp>
      <p:grpSp>
        <p:nvGrpSpPr>
          <p:cNvPr id="27" name="Groep 26">
            <a:extLst>
              <a:ext uri="{FF2B5EF4-FFF2-40B4-BE49-F238E27FC236}">
                <a16:creationId xmlns:a16="http://schemas.microsoft.com/office/drawing/2014/main" id="{77E77110-E2A5-CAC8-7583-DD7849F47C42}"/>
              </a:ext>
            </a:extLst>
          </p:cNvPr>
          <p:cNvGrpSpPr/>
          <p:nvPr/>
        </p:nvGrpSpPr>
        <p:grpSpPr>
          <a:xfrm>
            <a:off x="6829668" y="2047425"/>
            <a:ext cx="1560100" cy="3120201"/>
            <a:chOff x="7493976" y="2565194"/>
            <a:chExt cx="1560100" cy="3120201"/>
          </a:xfrm>
        </p:grpSpPr>
        <p:sp>
          <p:nvSpPr>
            <p:cNvPr id="20" name="Rechte verbindingslijn 19">
              <a:extLst>
                <a:ext uri="{FF2B5EF4-FFF2-40B4-BE49-F238E27FC236}">
                  <a16:creationId xmlns:a16="http://schemas.microsoft.com/office/drawing/2014/main" id="{A420A3C6-A325-2A00-ACA5-797861BFE692}"/>
                </a:ext>
              </a:extLst>
            </p:cNvPr>
            <p:cNvSpPr/>
            <p:nvPr/>
          </p:nvSpPr>
          <p:spPr>
            <a:xfrm>
              <a:off x="7493976" y="2877214"/>
              <a:ext cx="0" cy="2808180"/>
            </a:xfrm>
            <a:prstGeom prst="line">
              <a:avLst/>
            </a:prstGeom>
            <a:ln>
              <a:solidFill>
                <a:srgbClr val="3B4492"/>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nl-NL"/>
            </a:p>
          </p:txBody>
        </p:sp>
        <p:sp>
          <p:nvSpPr>
            <p:cNvPr id="21" name="Rechthoek 20" descr="Contour van gezicht met effen opvulling">
              <a:extLst>
                <a:ext uri="{FF2B5EF4-FFF2-40B4-BE49-F238E27FC236}">
                  <a16:creationId xmlns:a16="http://schemas.microsoft.com/office/drawing/2014/main" id="{0CDAC6A1-EF2C-003E-E1F2-4E679923F979}"/>
                </a:ext>
              </a:extLst>
            </p:cNvPr>
            <p:cNvSpPr/>
            <p:nvPr/>
          </p:nvSpPr>
          <p:spPr>
            <a:xfrm>
              <a:off x="7571981" y="2970820"/>
              <a:ext cx="1476947" cy="1263681"/>
            </a:xfrm>
            <a:prstGeom prst="rect">
              <a:avLst/>
            </a:prstGeom>
            <a:blipFill>
              <a:blip>
                <a:extLst>
                  <a:ext uri="{96DAC541-7B7A-43D3-8B79-37D633B846F1}">
                    <asvg:svgBlip xmlns:asvg="http://schemas.microsoft.com/office/drawing/2016/SVG/main" r:embed="rId6"/>
                  </a:ext>
                </a:extLst>
              </a:blip>
              <a:srcRect/>
              <a:stretch>
                <a:fillRect t="-8000" b="-8000"/>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nl-NL"/>
            </a:p>
          </p:txBody>
        </p:sp>
        <p:sp>
          <p:nvSpPr>
            <p:cNvPr id="22" name="Vrije vorm: vorm 21">
              <a:extLst>
                <a:ext uri="{FF2B5EF4-FFF2-40B4-BE49-F238E27FC236}">
                  <a16:creationId xmlns:a16="http://schemas.microsoft.com/office/drawing/2014/main" id="{47EA1C95-98FC-9FEA-0646-13041BBBA964}"/>
                </a:ext>
              </a:extLst>
            </p:cNvPr>
            <p:cNvSpPr/>
            <p:nvPr/>
          </p:nvSpPr>
          <p:spPr>
            <a:xfrm>
              <a:off x="7571981" y="4234502"/>
              <a:ext cx="1476947" cy="1450893"/>
            </a:xfrm>
            <a:custGeom>
              <a:avLst/>
              <a:gdLst>
                <a:gd name="csX0" fmla="*/ 0 w 1476947"/>
                <a:gd name="csY0" fmla="*/ 0 h 1450893"/>
                <a:gd name="csX1" fmla="*/ 1476947 w 1476947"/>
                <a:gd name="csY1" fmla="*/ 0 h 1450893"/>
                <a:gd name="csX2" fmla="*/ 1476947 w 1476947"/>
                <a:gd name="csY2" fmla="*/ 1450893 h 1450893"/>
                <a:gd name="csX3" fmla="*/ 0 w 1476947"/>
                <a:gd name="csY3" fmla="*/ 1450893 h 1450893"/>
                <a:gd name="csX4" fmla="*/ 0 w 1476947"/>
                <a:gd name="csY4" fmla="*/ 0 h 1450893"/>
              </a:gdLst>
              <a:ahLst/>
              <a:cxnLst>
                <a:cxn ang="0">
                  <a:pos x="csX0" y="csY0"/>
                </a:cxn>
                <a:cxn ang="0">
                  <a:pos x="csX1" y="csY1"/>
                </a:cxn>
                <a:cxn ang="0">
                  <a:pos x="csX2" y="csY2"/>
                </a:cxn>
                <a:cxn ang="0">
                  <a:pos x="csX3" y="csY3"/>
                </a:cxn>
                <a:cxn ang="0">
                  <a:pos x="csX4" y="csY4"/>
                </a:cxn>
              </a:cxnLst>
              <a:rect l="l" t="t" r="r" b="b"/>
              <a:pathLst>
                <a:path w="1476947" h="1450893">
                  <a:moveTo>
                    <a:pt x="0" y="0"/>
                  </a:moveTo>
                  <a:lnTo>
                    <a:pt x="1476947" y="0"/>
                  </a:lnTo>
                  <a:lnTo>
                    <a:pt x="1476947" y="1450893"/>
                  </a:lnTo>
                  <a:lnTo>
                    <a:pt x="0" y="145089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100" tIns="38100" rIns="38100" bIns="38100" numCol="1" spcCol="1270" anchor="t" anchorCtr="0">
              <a:noAutofit/>
            </a:bodyPr>
            <a:lstStyle/>
            <a:p>
              <a:pPr marL="0" lvl="0" indent="0" algn="ctr" defTabSz="666750">
                <a:lnSpc>
                  <a:spcPct val="90000"/>
                </a:lnSpc>
                <a:spcBef>
                  <a:spcPct val="0"/>
                </a:spcBef>
                <a:spcAft>
                  <a:spcPct val="35000"/>
                </a:spcAft>
                <a:buNone/>
              </a:pPr>
              <a:r>
                <a:rPr lang="nl-NL" sz="1500" kern="1200"/>
                <a:t>4. Bekijkt, bewerkt, voegt toe en maakt gebruik van overzichtsnotitie </a:t>
              </a:r>
            </a:p>
          </p:txBody>
        </p:sp>
        <p:sp>
          <p:nvSpPr>
            <p:cNvPr id="23" name="Vrije vorm: vorm 22">
              <a:extLst>
                <a:ext uri="{FF2B5EF4-FFF2-40B4-BE49-F238E27FC236}">
                  <a16:creationId xmlns:a16="http://schemas.microsoft.com/office/drawing/2014/main" id="{861065FF-7649-F0B3-7C69-C3F2A58392E1}"/>
                </a:ext>
              </a:extLst>
            </p:cNvPr>
            <p:cNvSpPr/>
            <p:nvPr/>
          </p:nvSpPr>
          <p:spPr>
            <a:xfrm>
              <a:off x="7493976" y="2565194"/>
              <a:ext cx="1560100" cy="312020"/>
            </a:xfrm>
            <a:custGeom>
              <a:avLst/>
              <a:gdLst>
                <a:gd name="csX0" fmla="*/ 0 w 1560100"/>
                <a:gd name="csY0" fmla="*/ 0 h 312020"/>
                <a:gd name="csX1" fmla="*/ 1560100 w 1560100"/>
                <a:gd name="csY1" fmla="*/ 0 h 312020"/>
                <a:gd name="csX2" fmla="*/ 1560100 w 1560100"/>
                <a:gd name="csY2" fmla="*/ 312020 h 312020"/>
                <a:gd name="csX3" fmla="*/ 0 w 1560100"/>
                <a:gd name="csY3" fmla="*/ 312020 h 312020"/>
                <a:gd name="csX4" fmla="*/ 0 w 1560100"/>
                <a:gd name="csY4" fmla="*/ 0 h 312020"/>
              </a:gdLst>
              <a:ahLst/>
              <a:cxnLst>
                <a:cxn ang="0">
                  <a:pos x="csX0" y="csY0"/>
                </a:cxn>
                <a:cxn ang="0">
                  <a:pos x="csX1" y="csY1"/>
                </a:cxn>
                <a:cxn ang="0">
                  <a:pos x="csX2" y="csY2"/>
                </a:cxn>
                <a:cxn ang="0">
                  <a:pos x="csX3" y="csY3"/>
                </a:cxn>
                <a:cxn ang="0">
                  <a:pos x="csX4" y="csY4"/>
                </a:cxn>
              </a:cxnLst>
              <a:rect l="l" t="t" r="r" b="b"/>
              <a:pathLst>
                <a:path w="1560100" h="312020">
                  <a:moveTo>
                    <a:pt x="0" y="0"/>
                  </a:moveTo>
                  <a:lnTo>
                    <a:pt x="1560100" y="0"/>
                  </a:lnTo>
                  <a:lnTo>
                    <a:pt x="1560100" y="312020"/>
                  </a:lnTo>
                  <a:lnTo>
                    <a:pt x="0" y="312020"/>
                  </a:lnTo>
                  <a:lnTo>
                    <a:pt x="0" y="0"/>
                  </a:lnTo>
                  <a:close/>
                </a:path>
              </a:pathLst>
            </a:custGeom>
            <a:solidFill>
              <a:srgbClr val="3B4492"/>
            </a:solidFill>
            <a:ln>
              <a:solidFill>
                <a:srgbClr val="3B4492"/>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2860" tIns="22860" rIns="22860" bIns="22860" numCol="1" spcCol="1270" anchor="ctr" anchorCtr="0">
              <a:noAutofit/>
            </a:bodyPr>
            <a:lstStyle/>
            <a:p>
              <a:pPr marL="0" lvl="0" indent="0" algn="ctr" defTabSz="400050">
                <a:lnSpc>
                  <a:spcPct val="90000"/>
                </a:lnSpc>
                <a:spcBef>
                  <a:spcPct val="0"/>
                </a:spcBef>
                <a:spcAft>
                  <a:spcPct val="35000"/>
                </a:spcAft>
                <a:buNone/>
              </a:pPr>
              <a:r>
                <a:rPr lang="nl-NL" sz="900" kern="1200"/>
                <a:t>Frustratie op inhoud (niet bijgewerkt door collega’s)</a:t>
              </a:r>
            </a:p>
          </p:txBody>
        </p:sp>
      </p:grpSp>
    </p:spTree>
    <p:extLst>
      <p:ext uri="{BB962C8B-B14F-4D97-AF65-F5344CB8AC3E}">
        <p14:creationId xmlns:p14="http://schemas.microsoft.com/office/powerpoint/2010/main" val="156544407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059051-9944-0E5F-8508-1D1BB2834A9F}"/>
            </a:ext>
          </a:extLst>
        </p:cNvPr>
        <p:cNvGrpSpPr/>
        <p:nvPr/>
      </p:nvGrpSpPr>
      <p:grpSpPr>
        <a:xfrm>
          <a:off x="0" y="0"/>
          <a:ext cx="0" cy="0"/>
          <a:chOff x="0" y="0"/>
          <a:chExt cx="0" cy="0"/>
        </a:xfrm>
      </p:grpSpPr>
      <p:sp>
        <p:nvSpPr>
          <p:cNvPr id="5" name="Titel 4">
            <a:extLst>
              <a:ext uri="{FF2B5EF4-FFF2-40B4-BE49-F238E27FC236}">
                <a16:creationId xmlns:a16="http://schemas.microsoft.com/office/drawing/2014/main" id="{DF342D0F-DF06-F2B6-39E4-52D5E2777E48}"/>
              </a:ext>
            </a:extLst>
          </p:cNvPr>
          <p:cNvSpPr>
            <a:spLocks noGrp="1"/>
          </p:cNvSpPr>
          <p:nvPr>
            <p:ph type="title"/>
          </p:nvPr>
        </p:nvSpPr>
        <p:spPr/>
        <p:txBody>
          <a:bodyPr lIns="35717" tIns="35717" rIns="35717" bIns="35717" anchor="t">
            <a:normAutofit fontScale="90000"/>
          </a:bodyPr>
          <a:lstStyle/>
          <a:p>
            <a:r>
              <a:rPr lang="nl-NL"/>
              <a:t>Gebruikvoorwaarden hulpmiddelen</a:t>
            </a:r>
          </a:p>
        </p:txBody>
      </p:sp>
      <p:sp>
        <p:nvSpPr>
          <p:cNvPr id="6" name="Tijdelijke aanduiding voor tekst 5">
            <a:extLst>
              <a:ext uri="{FF2B5EF4-FFF2-40B4-BE49-F238E27FC236}">
                <a16:creationId xmlns:a16="http://schemas.microsoft.com/office/drawing/2014/main" id="{2485F374-5F59-836E-F00D-127DDEA9407C}"/>
              </a:ext>
            </a:extLst>
          </p:cNvPr>
          <p:cNvSpPr>
            <a:spLocks noGrp="1"/>
          </p:cNvSpPr>
          <p:nvPr>
            <p:ph type="body" idx="1"/>
          </p:nvPr>
        </p:nvSpPr>
        <p:spPr/>
        <p:txBody>
          <a:bodyPr lIns="22859" tIns="22859" rIns="22859" bIns="22859" anchor="t">
            <a:normAutofit/>
          </a:bodyPr>
          <a:lstStyle/>
          <a:p>
            <a:pPr marL="0" indent="0">
              <a:buNone/>
            </a:pPr>
            <a:r>
              <a:rPr lang="nl-NL" sz="2400"/>
              <a:t>Deze toolkit bevat afbeeldingen, diagrammen en voorbeeld dia’s voor CMIO’s, ziekenhuizen en anderen die hier baat bij hebben.</a:t>
            </a:r>
            <a:endParaRPr lang="en-US" sz="2400"/>
          </a:p>
          <a:p>
            <a:pPr marL="0" indent="0">
              <a:buNone/>
            </a:pPr>
            <a:endParaRPr lang="nl-NL" sz="2400"/>
          </a:p>
          <a:p>
            <a:pPr marL="0" indent="0">
              <a:buNone/>
            </a:pPr>
            <a:r>
              <a:rPr lang="nl-NL" sz="2400">
                <a:sym typeface="Helvetica Neue"/>
              </a:rPr>
              <a:t>De afbeeldingen in deze toolkit zijn samengesteld door DHD met behulp van AI. Je mag deze gebruiken voor interne communicatie binnen zorginstellingen, mits de bron (“Bron: DHD”) zichtbaar wordt vermeld. Het is niet toegestaan de afbeeldingen inhoudelijk aan te passen, los te verspreiden of te gebruiken buiten de context van deze toolkit of de informatie op </a:t>
            </a:r>
            <a:r>
              <a:rPr lang="nl-NL" sz="2400">
                <a:sym typeface="Helvetica Neue"/>
                <a:hlinkClick r:id="rId3"/>
              </a:rPr>
              <a:t>www.dhd.nl/probleemlijst</a:t>
            </a:r>
            <a:r>
              <a:rPr lang="nl-NL" sz="2400">
                <a:sym typeface="Helvetica Neue"/>
              </a:rPr>
              <a:t> of voor commerciële doeleinden. </a:t>
            </a:r>
            <a:endParaRPr lang="en-US" sz="2400"/>
          </a:p>
          <a:p>
            <a:endParaRPr lang="nl-NL"/>
          </a:p>
        </p:txBody>
      </p:sp>
    </p:spTree>
    <p:extLst>
      <p:ext uri="{BB962C8B-B14F-4D97-AF65-F5344CB8AC3E}">
        <p14:creationId xmlns:p14="http://schemas.microsoft.com/office/powerpoint/2010/main" val="3968077972"/>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Wijzig tekst: klik 2x"/>
          <p:cNvSpPr txBox="1">
            <a:spLocks noGrp="1"/>
          </p:cNvSpPr>
          <p:nvPr>
            <p:ph type="title"/>
          </p:nvPr>
        </p:nvSpPr>
        <p:spPr>
          <a:prstGeom prst="rect">
            <a:avLst/>
          </a:prstGeom>
        </p:spPr>
        <p:txBody>
          <a:bodyPr/>
          <a:lstStyle/>
          <a:p>
            <a:r>
              <a:rPr lang="nl-NL"/>
              <a:t>Definitie parapluterm</a:t>
            </a:r>
            <a:endParaRPr/>
          </a:p>
        </p:txBody>
      </p:sp>
      <p:sp>
        <p:nvSpPr>
          <p:cNvPr id="4" name="Tekstvak 3">
            <a:extLst>
              <a:ext uri="{FF2B5EF4-FFF2-40B4-BE49-F238E27FC236}">
                <a16:creationId xmlns:a16="http://schemas.microsoft.com/office/drawing/2014/main" id="{13E2087F-2248-D4D7-8A07-8C8EC796039A}"/>
              </a:ext>
            </a:extLst>
          </p:cNvPr>
          <p:cNvSpPr txBox="1"/>
          <p:nvPr/>
        </p:nvSpPr>
        <p:spPr>
          <a:xfrm>
            <a:off x="3362466" y="3982396"/>
            <a:ext cx="2314987" cy="441463"/>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38100" rtlCol="0" anchor="ctr">
            <a:spAutoFit/>
          </a:bodyPr>
          <a:lstStyle/>
          <a:p>
            <a:pPr marL="0" marR="0" lvl="0" indent="0" algn="ctr" defTabSz="410764" rtl="0" eaLnBrk="1" fontAlgn="auto" latinLnBrk="0" hangingPunct="0">
              <a:lnSpc>
                <a:spcPct val="100000"/>
              </a:lnSpc>
              <a:spcBef>
                <a:spcPts val="0"/>
              </a:spcBef>
              <a:spcAft>
                <a:spcPts val="0"/>
              </a:spcAft>
              <a:buClrTx/>
              <a:buSzTx/>
              <a:buFontTx/>
              <a:buNone/>
              <a:tabLst/>
              <a:defRPr/>
            </a:pPr>
            <a:r>
              <a:rPr kumimoji="0" lang="nl-NL" sz="2400" b="0" i="0" u="none" strike="noStrike" kern="0" cap="none" spc="0" normalizeH="0" baseline="0" noProof="0">
                <a:ln>
                  <a:noFill/>
                </a:ln>
                <a:solidFill>
                  <a:srgbClr val="000000"/>
                </a:solidFill>
                <a:effectLst/>
                <a:uLnTx/>
                <a:uFillTx/>
                <a:latin typeface="Helvetica Neue"/>
                <a:ea typeface="+mn-ea"/>
                <a:cs typeface="+mn-cs"/>
                <a:sym typeface="Helvetica Neue"/>
              </a:rPr>
              <a:t>Diagnose</a:t>
            </a:r>
          </a:p>
        </p:txBody>
      </p:sp>
      <p:sp>
        <p:nvSpPr>
          <p:cNvPr id="5" name="Tekstvak 4">
            <a:extLst>
              <a:ext uri="{FF2B5EF4-FFF2-40B4-BE49-F238E27FC236}">
                <a16:creationId xmlns:a16="http://schemas.microsoft.com/office/drawing/2014/main" id="{7E095C7D-9045-1AFF-7100-6F27F9AD1A41}"/>
              </a:ext>
            </a:extLst>
          </p:cNvPr>
          <p:cNvSpPr txBox="1"/>
          <p:nvPr/>
        </p:nvSpPr>
        <p:spPr>
          <a:xfrm>
            <a:off x="6514549" y="3953324"/>
            <a:ext cx="2314987" cy="441463"/>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38100" rtlCol="0" anchor="ctr">
            <a:spAutoFit/>
          </a:bodyPr>
          <a:lstStyle/>
          <a:p>
            <a:pPr marL="0" marR="0" lvl="0" indent="0" algn="ctr" defTabSz="410764" rtl="0" eaLnBrk="1" fontAlgn="auto" latinLnBrk="0" hangingPunct="0">
              <a:lnSpc>
                <a:spcPct val="100000"/>
              </a:lnSpc>
              <a:spcBef>
                <a:spcPts val="0"/>
              </a:spcBef>
              <a:spcAft>
                <a:spcPts val="0"/>
              </a:spcAft>
              <a:buClrTx/>
              <a:buSzTx/>
              <a:buFontTx/>
              <a:buNone/>
              <a:tabLst/>
              <a:defRPr/>
            </a:pPr>
            <a:r>
              <a:rPr kumimoji="0" lang="nl-NL" sz="2400" b="0" i="0" u="none" strike="noStrike" kern="0" cap="none" spc="0" normalizeH="0" baseline="0" noProof="0">
                <a:ln>
                  <a:noFill/>
                </a:ln>
                <a:solidFill>
                  <a:srgbClr val="000000"/>
                </a:solidFill>
                <a:effectLst/>
                <a:uLnTx/>
                <a:uFillTx/>
                <a:latin typeface="Helvetica Neue"/>
                <a:ea typeface="+mn-ea"/>
                <a:cs typeface="+mn-cs"/>
                <a:sym typeface="Helvetica Neue"/>
              </a:rPr>
              <a:t>Generieke term</a:t>
            </a:r>
          </a:p>
        </p:txBody>
      </p:sp>
      <p:sp>
        <p:nvSpPr>
          <p:cNvPr id="6" name="Tekstvak 5">
            <a:extLst>
              <a:ext uri="{FF2B5EF4-FFF2-40B4-BE49-F238E27FC236}">
                <a16:creationId xmlns:a16="http://schemas.microsoft.com/office/drawing/2014/main" id="{F17AF5C4-AD4F-7380-1AEB-FE5EA0B0F740}"/>
              </a:ext>
            </a:extLst>
          </p:cNvPr>
          <p:cNvSpPr txBox="1"/>
          <p:nvPr/>
        </p:nvSpPr>
        <p:spPr>
          <a:xfrm>
            <a:off x="6381449" y="4922156"/>
            <a:ext cx="2314987" cy="441463"/>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38100" rtlCol="0" anchor="ctr">
            <a:spAutoFit/>
          </a:bodyPr>
          <a:lstStyle/>
          <a:p>
            <a:pPr marL="0" marR="0" lvl="0" indent="0" algn="ctr" defTabSz="410764" rtl="0" eaLnBrk="1" fontAlgn="auto" latinLnBrk="0" hangingPunct="0">
              <a:lnSpc>
                <a:spcPct val="100000"/>
              </a:lnSpc>
              <a:spcBef>
                <a:spcPts val="0"/>
              </a:spcBef>
              <a:spcAft>
                <a:spcPts val="0"/>
              </a:spcAft>
              <a:buClrTx/>
              <a:buSzTx/>
              <a:buFontTx/>
              <a:buNone/>
              <a:tabLst/>
              <a:defRPr/>
            </a:pPr>
            <a:r>
              <a:rPr kumimoji="0" lang="nl-NL" sz="2400" b="0" i="0" u="none" strike="noStrike" kern="0" cap="none" spc="0" normalizeH="0" baseline="0" noProof="0">
                <a:ln>
                  <a:noFill/>
                </a:ln>
                <a:solidFill>
                  <a:srgbClr val="000000"/>
                </a:solidFill>
                <a:effectLst/>
                <a:uLnTx/>
                <a:uFillTx/>
                <a:latin typeface="Helvetica Neue"/>
                <a:ea typeface="+mn-ea"/>
                <a:cs typeface="+mn-cs"/>
                <a:sym typeface="Helvetica Neue"/>
              </a:rPr>
              <a:t>Generieke term</a:t>
            </a:r>
          </a:p>
        </p:txBody>
      </p:sp>
      <p:sp>
        <p:nvSpPr>
          <p:cNvPr id="7" name="Tekstvak 6">
            <a:extLst>
              <a:ext uri="{FF2B5EF4-FFF2-40B4-BE49-F238E27FC236}">
                <a16:creationId xmlns:a16="http://schemas.microsoft.com/office/drawing/2014/main" id="{C42B6B41-FF4D-2AB9-F88D-5448A63B30D8}"/>
              </a:ext>
            </a:extLst>
          </p:cNvPr>
          <p:cNvSpPr txBox="1"/>
          <p:nvPr/>
        </p:nvSpPr>
        <p:spPr>
          <a:xfrm>
            <a:off x="3531691" y="4500518"/>
            <a:ext cx="2314987" cy="441463"/>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38100" rtlCol="0" anchor="ctr">
            <a:spAutoFit/>
          </a:bodyPr>
          <a:lstStyle/>
          <a:p>
            <a:pPr marL="0" marR="0" lvl="0" indent="0" algn="ctr" defTabSz="410764" rtl="0" eaLnBrk="1" fontAlgn="auto" latinLnBrk="0" hangingPunct="0">
              <a:lnSpc>
                <a:spcPct val="100000"/>
              </a:lnSpc>
              <a:spcBef>
                <a:spcPts val="0"/>
              </a:spcBef>
              <a:spcAft>
                <a:spcPts val="0"/>
              </a:spcAft>
              <a:buClrTx/>
              <a:buSzTx/>
              <a:buFontTx/>
              <a:buNone/>
              <a:tabLst/>
              <a:defRPr/>
            </a:pPr>
            <a:r>
              <a:rPr kumimoji="0" lang="nl-NL" sz="2400" b="0" i="0" u="none" strike="noStrike" kern="0" cap="none" spc="0" normalizeH="0" baseline="0" noProof="0">
                <a:ln>
                  <a:noFill/>
                </a:ln>
                <a:solidFill>
                  <a:srgbClr val="000000"/>
                </a:solidFill>
                <a:effectLst/>
                <a:uLnTx/>
                <a:uFillTx/>
                <a:latin typeface="Helvetica Neue"/>
                <a:ea typeface="+mn-ea"/>
                <a:cs typeface="+mn-cs"/>
                <a:sym typeface="Helvetica Neue"/>
              </a:rPr>
              <a:t>Generieke term</a:t>
            </a:r>
          </a:p>
        </p:txBody>
      </p:sp>
      <p:sp>
        <p:nvSpPr>
          <p:cNvPr id="8" name="Tekstvak 7">
            <a:extLst>
              <a:ext uri="{FF2B5EF4-FFF2-40B4-BE49-F238E27FC236}">
                <a16:creationId xmlns:a16="http://schemas.microsoft.com/office/drawing/2014/main" id="{121F5EE3-3E1E-EF96-4C5B-B215A4ABA91F}"/>
              </a:ext>
            </a:extLst>
          </p:cNvPr>
          <p:cNvSpPr txBox="1"/>
          <p:nvPr/>
        </p:nvSpPr>
        <p:spPr>
          <a:xfrm>
            <a:off x="6381450" y="4427533"/>
            <a:ext cx="2314987" cy="441463"/>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38100" rtlCol="0" anchor="ctr">
            <a:spAutoFit/>
          </a:bodyPr>
          <a:lstStyle/>
          <a:p>
            <a:pPr marL="0" marR="0" lvl="0" indent="0" algn="ctr" defTabSz="410764" rtl="0" eaLnBrk="1" fontAlgn="auto" latinLnBrk="0" hangingPunct="0">
              <a:lnSpc>
                <a:spcPct val="100000"/>
              </a:lnSpc>
              <a:spcBef>
                <a:spcPts val="0"/>
              </a:spcBef>
              <a:spcAft>
                <a:spcPts val="0"/>
              </a:spcAft>
              <a:buClrTx/>
              <a:buSzTx/>
              <a:buFontTx/>
              <a:buNone/>
              <a:tabLst/>
              <a:defRPr/>
            </a:pPr>
            <a:r>
              <a:rPr kumimoji="0" lang="nl-NL" sz="2400" b="0" i="0" u="none" strike="noStrike" kern="0" cap="none" spc="0" normalizeH="0" baseline="0" noProof="0">
                <a:ln>
                  <a:noFill/>
                </a:ln>
                <a:solidFill>
                  <a:srgbClr val="000000"/>
                </a:solidFill>
                <a:effectLst/>
                <a:uLnTx/>
                <a:uFillTx/>
                <a:latin typeface="Helvetica Neue"/>
                <a:ea typeface="+mn-ea"/>
                <a:cs typeface="+mn-cs"/>
                <a:sym typeface="Helvetica Neue"/>
              </a:rPr>
              <a:t>Diagnose</a:t>
            </a:r>
          </a:p>
        </p:txBody>
      </p:sp>
      <p:pic>
        <p:nvPicPr>
          <p:cNvPr id="2" name="Graphic 1" descr="Parasol met effen opvulling">
            <a:extLst>
              <a:ext uri="{FF2B5EF4-FFF2-40B4-BE49-F238E27FC236}">
                <a16:creationId xmlns:a16="http://schemas.microsoft.com/office/drawing/2014/main" id="{A041D221-A3CE-6A6B-5797-C0AA2D14F5F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791564" y="1329651"/>
            <a:ext cx="6608871" cy="5002801"/>
          </a:xfrm>
          <a:prstGeom prst="rect">
            <a:avLst/>
          </a:prstGeom>
        </p:spPr>
      </p:pic>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5697E3-3075-D75A-2F9F-A9E63FF60715}"/>
            </a:ext>
          </a:extLst>
        </p:cNvPr>
        <p:cNvGrpSpPr/>
        <p:nvPr/>
      </p:nvGrpSpPr>
      <p:grpSpPr>
        <a:xfrm>
          <a:off x="0" y="0"/>
          <a:ext cx="0" cy="0"/>
          <a:chOff x="0" y="0"/>
          <a:chExt cx="0" cy="0"/>
        </a:xfrm>
      </p:grpSpPr>
      <p:sp>
        <p:nvSpPr>
          <p:cNvPr id="95" name="Wijzig tekst: klik 2x">
            <a:extLst>
              <a:ext uri="{FF2B5EF4-FFF2-40B4-BE49-F238E27FC236}">
                <a16:creationId xmlns:a16="http://schemas.microsoft.com/office/drawing/2014/main" id="{D253C278-C8F6-B48D-7ECA-897C6A19D7B4}"/>
              </a:ext>
            </a:extLst>
          </p:cNvPr>
          <p:cNvSpPr txBox="1">
            <a:spLocks noGrp="1"/>
          </p:cNvSpPr>
          <p:nvPr>
            <p:ph type="title"/>
          </p:nvPr>
        </p:nvSpPr>
        <p:spPr>
          <a:prstGeom prst="rect">
            <a:avLst/>
          </a:prstGeom>
        </p:spPr>
        <p:txBody>
          <a:bodyPr/>
          <a:lstStyle/>
          <a:p>
            <a:r>
              <a:rPr lang="nl-NL"/>
              <a:t>Definitie parapluterm</a:t>
            </a:r>
            <a:endParaRPr/>
          </a:p>
        </p:txBody>
      </p:sp>
      <p:sp>
        <p:nvSpPr>
          <p:cNvPr id="96" name="Wijzig tekst: klik 2x">
            <a:extLst>
              <a:ext uri="{FF2B5EF4-FFF2-40B4-BE49-F238E27FC236}">
                <a16:creationId xmlns:a16="http://schemas.microsoft.com/office/drawing/2014/main" id="{5636E9D1-6B76-6FB3-D453-8FEB2130D530}"/>
              </a:ext>
            </a:extLst>
          </p:cNvPr>
          <p:cNvSpPr txBox="1">
            <a:spLocks noGrp="1"/>
          </p:cNvSpPr>
          <p:nvPr>
            <p:ph type="body" idx="1"/>
          </p:nvPr>
        </p:nvSpPr>
        <p:spPr>
          <a:xfrm>
            <a:off x="1330124" y="1855142"/>
            <a:ext cx="10544549" cy="4839198"/>
          </a:xfrm>
          <a:prstGeom prst="rect">
            <a:avLst/>
          </a:prstGeom>
        </p:spPr>
        <p:txBody>
          <a:bodyPr lIns="22859" tIns="22859" rIns="22859" bIns="22859" anchor="t">
            <a:noAutofit/>
          </a:bodyPr>
          <a:lstStyle/>
          <a:p>
            <a:pPr marL="345440" indent="-345440">
              <a:buBlip>
                <a:blip r:embed="rId3"/>
              </a:buBlip>
            </a:pPr>
            <a:r>
              <a:rPr lang="nl-NL" sz="2400"/>
              <a:t>Overkoepelende term</a:t>
            </a:r>
            <a:endParaRPr lang="en-US"/>
          </a:p>
          <a:p>
            <a:pPr marL="345440" indent="-345440">
              <a:buBlip>
                <a:blip r:embed="rId3"/>
              </a:buBlip>
            </a:pPr>
            <a:r>
              <a:rPr lang="nl-NL" sz="2400"/>
              <a:t>Groeperen van diagnoses (of generieke termen)</a:t>
            </a:r>
          </a:p>
          <a:p>
            <a:pPr marL="345440" indent="-345440"/>
            <a:r>
              <a:rPr lang="nl-NL" sz="2400"/>
              <a:t>Moet op zichzelf al voldoende betekenen (medisch inhoudelijk)</a:t>
            </a:r>
          </a:p>
          <a:p>
            <a:pPr marL="789940" lvl="1" indent="-345440"/>
            <a:r>
              <a:rPr lang="nl-NL" sz="2400"/>
              <a:t>Kan een doorverwijzing zijn als specifieke diagnose nog niet bekend is</a:t>
            </a:r>
          </a:p>
          <a:p>
            <a:pPr marL="789940" lvl="1" indent="-345440"/>
            <a:r>
              <a:rPr lang="nl-NL" sz="2400"/>
              <a:t>Besproken met leveranciers hoe te verwerken in het datamodel van DHD</a:t>
            </a:r>
          </a:p>
          <a:p>
            <a:pPr marL="789940" lvl="1" indent="-345440"/>
            <a:endParaRPr lang="nl-NL" sz="2400"/>
          </a:p>
          <a:p>
            <a:pPr marL="345440" indent="-345440">
              <a:buBlip>
                <a:blip r:embed="rId3"/>
              </a:buBlip>
            </a:pPr>
            <a:endParaRPr lang="nl-NL" sz="2400"/>
          </a:p>
        </p:txBody>
      </p:sp>
      <p:pic>
        <p:nvPicPr>
          <p:cNvPr id="3" name="Graphic 2">
            <a:extLst>
              <a:ext uri="{FF2B5EF4-FFF2-40B4-BE49-F238E27FC236}">
                <a16:creationId xmlns:a16="http://schemas.microsoft.com/office/drawing/2014/main" id="{C5F8BF1D-1E11-3FE4-6D21-3077C3EB87B4}"/>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9119526" y="74352"/>
            <a:ext cx="3076091" cy="3076091"/>
          </a:xfrm>
          <a:prstGeom prst="rect">
            <a:avLst/>
          </a:prstGeom>
        </p:spPr>
      </p:pic>
      <p:sp>
        <p:nvSpPr>
          <p:cNvPr id="2" name="Tekstvak 1">
            <a:extLst>
              <a:ext uri="{FF2B5EF4-FFF2-40B4-BE49-F238E27FC236}">
                <a16:creationId xmlns:a16="http://schemas.microsoft.com/office/drawing/2014/main" id="{BF9A7742-A6A1-2CE5-8E42-9A23ACDAE321}"/>
              </a:ext>
            </a:extLst>
          </p:cNvPr>
          <p:cNvSpPr txBox="1"/>
          <p:nvPr/>
        </p:nvSpPr>
        <p:spPr>
          <a:xfrm>
            <a:off x="364961" y="6005137"/>
            <a:ext cx="7765774" cy="68768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38100" rtlCol="0" anchor="ctr">
            <a:spAutoFit/>
          </a:bodyPr>
          <a:lstStyle/>
          <a:p>
            <a:pPr marL="0" marR="0" lvl="0" indent="0" algn="ctr" defTabSz="410764" rtl="0" eaLnBrk="1" fontAlgn="auto" latinLnBrk="0" hangingPunct="0">
              <a:lnSpc>
                <a:spcPct val="100000"/>
              </a:lnSpc>
              <a:spcBef>
                <a:spcPts val="0"/>
              </a:spcBef>
              <a:spcAft>
                <a:spcPts val="0"/>
              </a:spcAft>
              <a:buClrTx/>
              <a:buSzTx/>
              <a:buFontTx/>
              <a:buNone/>
              <a:tabLst/>
              <a:defRPr/>
            </a:pPr>
            <a:r>
              <a:rPr kumimoji="0" lang="nl-NL" sz="2000" b="0" i="1" u="none" strike="noStrike" kern="0" cap="none" spc="0" normalizeH="0" baseline="0" noProof="0">
                <a:ln>
                  <a:noFill/>
                </a:ln>
                <a:solidFill>
                  <a:srgbClr val="FFFFFF"/>
                </a:solidFill>
                <a:effectLst/>
                <a:uLnTx/>
                <a:uFillTx/>
                <a:latin typeface="Helvetica Neue"/>
                <a:ea typeface="+mn-ea"/>
                <a:cs typeface="+mn-cs"/>
                <a:sym typeface="Helvetica Neue"/>
              </a:rPr>
              <a:t>Een parapluterm is een generieke term</a:t>
            </a:r>
            <a:r>
              <a:rPr lang="nl-NL" sz="2000" i="1" kern="0">
                <a:solidFill>
                  <a:srgbClr val="FFFFFF"/>
                </a:solidFill>
                <a:latin typeface="Helvetica Neue"/>
                <a:sym typeface="Helvetica Neue"/>
              </a:rPr>
              <a:t>,</a:t>
            </a:r>
            <a:r>
              <a:rPr kumimoji="0" lang="nl-NL" sz="2000" b="0" i="1" u="none" strike="noStrike" kern="0" cap="none" spc="0" normalizeH="0" baseline="0" noProof="0">
                <a:ln>
                  <a:noFill/>
                </a:ln>
                <a:solidFill>
                  <a:srgbClr val="FFFFFF"/>
                </a:solidFill>
                <a:effectLst/>
                <a:uLnTx/>
                <a:uFillTx/>
                <a:latin typeface="Helvetica Neue"/>
                <a:ea typeface="+mn-ea"/>
                <a:cs typeface="+mn-cs"/>
                <a:sym typeface="Helvetica Neue"/>
              </a:rPr>
              <a:t> maar niet alle generieke termen zijn paraplutermen!</a:t>
            </a:r>
          </a:p>
        </p:txBody>
      </p:sp>
    </p:spTree>
    <p:extLst>
      <p:ext uri="{BB962C8B-B14F-4D97-AF65-F5344CB8AC3E}">
        <p14:creationId xmlns:p14="http://schemas.microsoft.com/office/powerpoint/2010/main" val="55397261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3F9BDFF-3BC7-7DE5-2224-C673894AA902}"/>
              </a:ext>
            </a:extLst>
          </p:cNvPr>
          <p:cNvSpPr>
            <a:spLocks noGrp="1"/>
          </p:cNvSpPr>
          <p:nvPr>
            <p:ph type="title"/>
          </p:nvPr>
        </p:nvSpPr>
        <p:spPr/>
        <p:txBody>
          <a:bodyPr>
            <a:normAutofit/>
          </a:bodyPr>
          <a:lstStyle/>
          <a:p>
            <a:r>
              <a:rPr lang="nl-NL"/>
              <a:t>Communicatie hulpmiddelen</a:t>
            </a:r>
          </a:p>
        </p:txBody>
      </p:sp>
      <p:sp>
        <p:nvSpPr>
          <p:cNvPr id="3" name="Tijdelijke aanduiding voor tekst 2">
            <a:extLst>
              <a:ext uri="{FF2B5EF4-FFF2-40B4-BE49-F238E27FC236}">
                <a16:creationId xmlns:a16="http://schemas.microsoft.com/office/drawing/2014/main" id="{2EC3495F-CF35-B311-496A-8DBDE826D80C}"/>
              </a:ext>
            </a:extLst>
          </p:cNvPr>
          <p:cNvSpPr>
            <a:spLocks noGrp="1"/>
          </p:cNvSpPr>
          <p:nvPr>
            <p:ph type="body" idx="1"/>
          </p:nvPr>
        </p:nvSpPr>
        <p:spPr>
          <a:xfrm>
            <a:off x="1330125" y="2007542"/>
            <a:ext cx="10198260" cy="4839198"/>
          </a:xfrm>
        </p:spPr>
        <p:txBody>
          <a:bodyPr lIns="22859" tIns="22859" rIns="22859" bIns="22859" anchor="t">
            <a:normAutofit/>
          </a:bodyPr>
          <a:lstStyle/>
          <a:p>
            <a:pPr marL="345440" indent="-345440"/>
            <a:r>
              <a:rPr lang="nl-NL"/>
              <a:t>Via de website van dhd is de documentatie te vinden over de probleemlijst. Zie </a:t>
            </a:r>
            <a:r>
              <a:rPr lang="nl-NL">
                <a:hlinkClick r:id="rId2"/>
              </a:rPr>
              <a:t>www.dhd.nl/probleemlijst</a:t>
            </a:r>
            <a:r>
              <a:rPr lang="nl-NL"/>
              <a:t>. </a:t>
            </a:r>
            <a:endParaRPr lang="en-US"/>
          </a:p>
          <a:p>
            <a:pPr marL="345440" indent="-345440"/>
            <a:r>
              <a:rPr lang="nl-NL"/>
              <a:t>Alle afbeeldingen uit de documentatie zijn onderdeel van de communicatiehulpmiddelen.</a:t>
            </a:r>
          </a:p>
          <a:p>
            <a:pPr marL="345440" indent="-345440"/>
            <a:r>
              <a:rPr lang="nl-NL"/>
              <a:t>In de notities van elke slide is een uitgebreide toelichting op de afbeeldingen te vinden.</a:t>
            </a:r>
          </a:p>
          <a:p>
            <a:pPr marL="345440" indent="-345440"/>
            <a:r>
              <a:rPr lang="nl-NL"/>
              <a:t>Enkele slides bevatten PowerPoint-figuren met tekst, die eventueel aan te passen zijn aan de lokale situatie.</a:t>
            </a:r>
          </a:p>
        </p:txBody>
      </p:sp>
    </p:spTree>
    <p:extLst>
      <p:ext uri="{BB962C8B-B14F-4D97-AF65-F5344CB8AC3E}">
        <p14:creationId xmlns:p14="http://schemas.microsoft.com/office/powerpoint/2010/main" val="2304183571"/>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136487-C96D-0450-6662-41BADE0C57D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57AD665-F11E-188B-352A-A143F902122B}"/>
              </a:ext>
            </a:extLst>
          </p:cNvPr>
          <p:cNvSpPr>
            <a:spLocks noGrp="1"/>
          </p:cNvSpPr>
          <p:nvPr>
            <p:ph type="title"/>
          </p:nvPr>
        </p:nvSpPr>
        <p:spPr>
          <a:xfrm>
            <a:off x="1314823" y="903087"/>
            <a:ext cx="10428554" cy="819512"/>
          </a:xfrm>
        </p:spPr>
        <p:txBody>
          <a:bodyPr lIns="35717" tIns="35717" rIns="35717" bIns="35717" anchor="t">
            <a:normAutofit/>
          </a:bodyPr>
          <a:lstStyle/>
          <a:p>
            <a:r>
              <a:rPr lang="nl-NL"/>
              <a:t>Overzicht van opgeleverde documenten</a:t>
            </a:r>
            <a:endParaRPr lang="en-US"/>
          </a:p>
        </p:txBody>
      </p:sp>
      <p:pic>
        <p:nvPicPr>
          <p:cNvPr id="7" name="Picture 6">
            <a:hlinkClick r:id="rId3"/>
            <a:extLst>
              <a:ext uri="{FF2B5EF4-FFF2-40B4-BE49-F238E27FC236}">
                <a16:creationId xmlns:a16="http://schemas.microsoft.com/office/drawing/2014/main" id="{50CAC72E-2575-A1D5-828A-08A155545BC3}"/>
              </a:ext>
            </a:extLst>
          </p:cNvPr>
          <p:cNvPicPr>
            <a:picLocks noChangeAspect="1"/>
          </p:cNvPicPr>
          <p:nvPr/>
        </p:nvPicPr>
        <p:blipFill>
          <a:blip r:embed="rId4"/>
          <a:stretch>
            <a:fillRect/>
          </a:stretch>
        </p:blipFill>
        <p:spPr>
          <a:xfrm>
            <a:off x="2224647" y="1564901"/>
            <a:ext cx="8347823" cy="4400550"/>
          </a:xfrm>
          <a:prstGeom prst="rect">
            <a:avLst/>
          </a:prstGeom>
        </p:spPr>
      </p:pic>
    </p:spTree>
    <p:extLst>
      <p:ext uri="{BB962C8B-B14F-4D97-AF65-F5344CB8AC3E}">
        <p14:creationId xmlns:p14="http://schemas.microsoft.com/office/powerpoint/2010/main" val="1407196857"/>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C43471-F7F0-AD01-B672-092918FBC705}"/>
            </a:ext>
          </a:extLst>
        </p:cNvPr>
        <p:cNvGrpSpPr/>
        <p:nvPr/>
      </p:nvGrpSpPr>
      <p:grpSpPr>
        <a:xfrm>
          <a:off x="0" y="0"/>
          <a:ext cx="0" cy="0"/>
          <a:chOff x="0" y="0"/>
          <a:chExt cx="0" cy="0"/>
        </a:xfrm>
      </p:grpSpPr>
      <p:sp>
        <p:nvSpPr>
          <p:cNvPr id="6" name="Rechthoek: afgeronde hoeken 5">
            <a:extLst>
              <a:ext uri="{FF2B5EF4-FFF2-40B4-BE49-F238E27FC236}">
                <a16:creationId xmlns:a16="http://schemas.microsoft.com/office/drawing/2014/main" id="{9F8CE349-C049-D14F-D261-2D9E55C420FD}"/>
              </a:ext>
            </a:extLst>
          </p:cNvPr>
          <p:cNvSpPr>
            <a:spLocks/>
          </p:cNvSpPr>
          <p:nvPr/>
        </p:nvSpPr>
        <p:spPr>
          <a:xfrm>
            <a:off x="5035390" y="1979002"/>
            <a:ext cx="2850925" cy="3395981"/>
          </a:xfrm>
          <a:prstGeom prst="roundRect">
            <a:avLst>
              <a:gd name="adj" fmla="val 3637"/>
            </a:avLst>
          </a:prstGeom>
          <a:solidFill>
            <a:srgbClr val="E7F2F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nl-NL" sz="1000" b="1">
              <a:solidFill>
                <a:srgbClr val="005FAC"/>
              </a:solidFill>
              <a:latin typeface="Ruda" panose="02000000000000000000" pitchFamily="2" charset="0"/>
            </a:endParaRPr>
          </a:p>
          <a:p>
            <a:pPr algn="ctr"/>
            <a:endParaRPr lang="nl-NL" sz="1000" b="1">
              <a:solidFill>
                <a:srgbClr val="005FAC"/>
              </a:solidFill>
              <a:latin typeface="Ruda" panose="02000000000000000000" pitchFamily="2" charset="0"/>
            </a:endParaRPr>
          </a:p>
          <a:p>
            <a:pPr algn="ctr"/>
            <a:endParaRPr lang="nl-NL" sz="1000" i="1">
              <a:solidFill>
                <a:srgbClr val="005FAC"/>
              </a:solidFill>
              <a:latin typeface="Ruda" panose="02000000000000000000" pitchFamily="2" charset="0"/>
            </a:endParaRPr>
          </a:p>
          <a:p>
            <a:pPr marL="171450" indent="-171450">
              <a:buFont typeface="Arial" panose="020B0604020202020204" pitchFamily="34" charset="0"/>
              <a:buChar char="•"/>
            </a:pPr>
            <a:endParaRPr lang="nl-NL" sz="1000">
              <a:solidFill>
                <a:srgbClr val="005FAC"/>
              </a:solidFill>
              <a:latin typeface="Ruda" panose="02000000000000000000" pitchFamily="2" charset="0"/>
            </a:endParaRPr>
          </a:p>
          <a:p>
            <a:pPr marL="171450" indent="-171450">
              <a:buFont typeface="Arial" panose="020B0604020202020204" pitchFamily="34" charset="0"/>
              <a:buChar char="•"/>
            </a:pPr>
            <a:endParaRPr lang="nl-NL" sz="1000">
              <a:solidFill>
                <a:srgbClr val="005FAC"/>
              </a:solidFill>
              <a:latin typeface="Ruda" panose="02000000000000000000" pitchFamily="2" charset="0"/>
            </a:endParaRPr>
          </a:p>
          <a:p>
            <a:pPr marL="171450" indent="-171450">
              <a:buFont typeface="Arial" panose="020B0604020202020204" pitchFamily="34" charset="0"/>
              <a:buChar char="•"/>
            </a:pPr>
            <a:endParaRPr lang="nl-NL" sz="1000">
              <a:solidFill>
                <a:srgbClr val="005FAC"/>
              </a:solidFill>
              <a:latin typeface="Ruda" panose="02000000000000000000" pitchFamily="2" charset="0"/>
            </a:endParaRPr>
          </a:p>
          <a:p>
            <a:pPr marL="171450" indent="-171450">
              <a:buFont typeface="Arial" panose="020B0604020202020204" pitchFamily="34" charset="0"/>
              <a:buChar char="•"/>
            </a:pPr>
            <a:endParaRPr lang="nl-NL" sz="1000">
              <a:solidFill>
                <a:srgbClr val="005FAC"/>
              </a:solidFill>
              <a:latin typeface="Ruda Bold" panose="02000000000000000000" pitchFamily="2" charset="0"/>
            </a:endParaRPr>
          </a:p>
          <a:p>
            <a:pPr marL="171450" indent="-171450">
              <a:buFont typeface="Arial" panose="020B0604020202020204" pitchFamily="34" charset="0"/>
              <a:buChar char="•"/>
            </a:pPr>
            <a:endParaRPr lang="nl-NL" sz="1000">
              <a:solidFill>
                <a:srgbClr val="005FAC"/>
              </a:solidFill>
              <a:latin typeface="Ruda Bold" panose="02000000000000000000" pitchFamily="2" charset="0"/>
            </a:endParaRPr>
          </a:p>
          <a:p>
            <a:pPr marL="171450" indent="-171450">
              <a:buFont typeface="Arial" panose="020B0604020202020204" pitchFamily="34" charset="0"/>
              <a:buChar char="•"/>
            </a:pPr>
            <a:endParaRPr lang="nl-NL" sz="1000">
              <a:solidFill>
                <a:srgbClr val="005FAC"/>
              </a:solidFill>
              <a:latin typeface="Ruda Bold" panose="02000000000000000000" pitchFamily="2" charset="0"/>
            </a:endParaRPr>
          </a:p>
          <a:p>
            <a:pPr marL="171450" indent="-171450">
              <a:buFont typeface="Arial" panose="020B0604020202020204" pitchFamily="34" charset="0"/>
              <a:buChar char="•"/>
            </a:pPr>
            <a:endParaRPr lang="nl-NL" sz="1000">
              <a:solidFill>
                <a:srgbClr val="005FAC"/>
              </a:solidFill>
              <a:latin typeface="Ruda Bold" panose="02000000000000000000" pitchFamily="2" charset="0"/>
            </a:endParaRPr>
          </a:p>
          <a:p>
            <a:pPr marL="171450" indent="-171450">
              <a:buFont typeface="Arial" panose="020B0604020202020204" pitchFamily="34" charset="0"/>
              <a:buChar char="•"/>
            </a:pPr>
            <a:r>
              <a:rPr lang="nl-NL" sz="1000">
                <a:solidFill>
                  <a:schemeClr val="tx1"/>
                </a:solidFill>
                <a:latin typeface="Ruda Bold" panose="02000000000000000000" pitchFamily="2" charset="0"/>
              </a:rPr>
              <a:t>Heldere afspraken</a:t>
            </a:r>
          </a:p>
          <a:p>
            <a:pPr marL="360363" lvl="1"/>
            <a:r>
              <a:rPr lang="nl-NL" sz="1000" b="1">
                <a:solidFill>
                  <a:schemeClr val="tx1"/>
                </a:solidFill>
                <a:latin typeface="Ruda" panose="02000000000000000000" pitchFamily="2" charset="0"/>
              </a:rPr>
              <a:t>Actief </a:t>
            </a:r>
            <a:r>
              <a:rPr lang="nl-NL" sz="1000" b="1">
                <a:solidFill>
                  <a:schemeClr val="tx1"/>
                </a:solidFill>
                <a:latin typeface="Ruda" panose="02000000000000000000" pitchFamily="2" charset="0"/>
                <a:sym typeface="Wingdings" panose="05000000000000000000" pitchFamily="2" charset="2"/>
              </a:rPr>
              <a:t> Inactief</a:t>
            </a:r>
          </a:p>
          <a:p>
            <a:pPr marL="360363" lvl="1"/>
            <a:r>
              <a:rPr lang="nl-NL" sz="1000" b="1">
                <a:solidFill>
                  <a:schemeClr val="tx1"/>
                </a:solidFill>
                <a:latin typeface="Ruda" panose="02000000000000000000" pitchFamily="2" charset="0"/>
                <a:sym typeface="Wingdings" panose="05000000000000000000" pitchFamily="2" charset="2"/>
              </a:rPr>
              <a:t>Voorgeschiedenis</a:t>
            </a:r>
          </a:p>
          <a:p>
            <a:pPr marL="171450" indent="-171450">
              <a:buFont typeface="Arial" panose="020B0604020202020204" pitchFamily="34" charset="0"/>
              <a:buChar char="•"/>
            </a:pPr>
            <a:endParaRPr lang="nl-NL" sz="1000" b="1">
              <a:solidFill>
                <a:schemeClr val="tx1"/>
              </a:solidFill>
              <a:latin typeface="Ruda" panose="02000000000000000000" pitchFamily="2" charset="0"/>
              <a:sym typeface="Wingdings" panose="05000000000000000000" pitchFamily="2" charset="2"/>
            </a:endParaRPr>
          </a:p>
          <a:p>
            <a:pPr marL="171450" indent="-171450">
              <a:buFont typeface="Arial" panose="020B0604020202020204" pitchFamily="34" charset="0"/>
              <a:buChar char="•"/>
            </a:pPr>
            <a:r>
              <a:rPr lang="nl-NL" sz="1000" b="1">
                <a:solidFill>
                  <a:schemeClr val="tx1"/>
                </a:solidFill>
                <a:latin typeface="Ruda Bold" panose="02000000000000000000" pitchFamily="2" charset="0"/>
                <a:sym typeface="Wingdings" panose="05000000000000000000" pitchFamily="2" charset="2"/>
              </a:rPr>
              <a:t>Slim gegroepeerd</a:t>
            </a:r>
          </a:p>
          <a:p>
            <a:pPr marL="360363" lvl="1"/>
            <a:r>
              <a:rPr lang="nl-NL" sz="1000" b="1">
                <a:solidFill>
                  <a:schemeClr val="tx1"/>
                </a:solidFill>
                <a:latin typeface="Ruda" panose="02000000000000000000" pitchFamily="2" charset="0"/>
                <a:sym typeface="Wingdings" panose="05000000000000000000" pitchFamily="2" charset="2"/>
              </a:rPr>
              <a:t>Paraplutermen voor samenhang</a:t>
            </a:r>
          </a:p>
          <a:p>
            <a:pPr marL="360363" lvl="1"/>
            <a:endParaRPr lang="nl-NL" sz="1000" b="1">
              <a:solidFill>
                <a:schemeClr val="tx1"/>
              </a:solidFill>
              <a:latin typeface="Ruda" panose="02000000000000000000" pitchFamily="2" charset="0"/>
              <a:sym typeface="Wingdings" panose="05000000000000000000" pitchFamily="2" charset="2"/>
            </a:endParaRPr>
          </a:p>
          <a:p>
            <a:pPr marL="171450" indent="-171450">
              <a:buFont typeface="Arial" panose="020B0604020202020204" pitchFamily="34" charset="0"/>
              <a:buChar char="•"/>
            </a:pPr>
            <a:r>
              <a:rPr lang="nl-NL" sz="1000" b="1">
                <a:solidFill>
                  <a:schemeClr val="tx1"/>
                </a:solidFill>
                <a:latin typeface="Ruda Bold" panose="02000000000000000000" pitchFamily="2" charset="0"/>
                <a:sym typeface="Wingdings" panose="05000000000000000000" pitchFamily="2" charset="2"/>
              </a:rPr>
              <a:t>Herkenbaar in de keten</a:t>
            </a:r>
          </a:p>
          <a:p>
            <a:pPr marL="360363" lvl="1"/>
            <a:r>
              <a:rPr lang="nl-NL" sz="1000" b="1">
                <a:solidFill>
                  <a:schemeClr val="tx1"/>
                </a:solidFill>
                <a:latin typeface="Ruda" panose="02000000000000000000" pitchFamily="2" charset="0"/>
                <a:sym typeface="Wingdings" panose="05000000000000000000" pitchFamily="2" charset="2"/>
              </a:rPr>
              <a:t>Generieke termen voor uitwisseling</a:t>
            </a:r>
            <a:endParaRPr lang="nl-NL" sz="1000" b="1">
              <a:solidFill>
                <a:schemeClr val="tx1"/>
              </a:solidFill>
              <a:latin typeface="Ruda" panose="02000000000000000000" pitchFamily="2" charset="0"/>
            </a:endParaRPr>
          </a:p>
        </p:txBody>
      </p:sp>
      <p:sp>
        <p:nvSpPr>
          <p:cNvPr id="8" name="Rechthoek: afgeronde hoeken 7">
            <a:extLst>
              <a:ext uri="{FF2B5EF4-FFF2-40B4-BE49-F238E27FC236}">
                <a16:creationId xmlns:a16="http://schemas.microsoft.com/office/drawing/2014/main" id="{AFD9134A-15E2-58D4-78BE-0F46AAE0C3D7}"/>
              </a:ext>
            </a:extLst>
          </p:cNvPr>
          <p:cNvSpPr/>
          <p:nvPr/>
        </p:nvSpPr>
        <p:spPr>
          <a:xfrm>
            <a:off x="5035390" y="1890445"/>
            <a:ext cx="2850925" cy="623774"/>
          </a:xfrm>
          <a:prstGeom prst="roundRect">
            <a:avLst>
              <a:gd name="adj" fmla="val 12282"/>
            </a:avLst>
          </a:prstGeom>
          <a:solidFill>
            <a:srgbClr val="0974B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1400">
                <a:latin typeface="Ruda Bold" panose="02000000000000000000" pitchFamily="2" charset="0"/>
              </a:rPr>
              <a:t>Eenduidige probleemlijst is</a:t>
            </a:r>
          </a:p>
          <a:p>
            <a:pPr algn="ctr"/>
            <a:r>
              <a:rPr lang="nl-NL" sz="1200">
                <a:latin typeface="Ruda Bold" panose="02000000000000000000" pitchFamily="2" charset="0"/>
              </a:rPr>
              <a:t>logisch opgebouwd</a:t>
            </a:r>
          </a:p>
        </p:txBody>
      </p:sp>
      <p:sp>
        <p:nvSpPr>
          <p:cNvPr id="9" name="Rechthoek: afgeronde hoeken 8">
            <a:extLst>
              <a:ext uri="{FF2B5EF4-FFF2-40B4-BE49-F238E27FC236}">
                <a16:creationId xmlns:a16="http://schemas.microsoft.com/office/drawing/2014/main" id="{19445B05-5E5F-55C4-ADC0-A1312EC0D05F}"/>
              </a:ext>
            </a:extLst>
          </p:cNvPr>
          <p:cNvSpPr/>
          <p:nvPr/>
        </p:nvSpPr>
        <p:spPr>
          <a:xfrm>
            <a:off x="1806993" y="1992493"/>
            <a:ext cx="2850925" cy="3382490"/>
          </a:xfrm>
          <a:prstGeom prst="roundRect">
            <a:avLst>
              <a:gd name="adj" fmla="val 3637"/>
            </a:avLst>
          </a:prstGeom>
          <a:solidFill>
            <a:srgbClr val="FEF7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lang="nl-NL" sz="1200" i="1">
              <a:solidFill>
                <a:srgbClr val="ED6842"/>
              </a:solidFill>
              <a:latin typeface="Ruda" panose="02000000000000000000" pitchFamily="2" charset="0"/>
            </a:endParaRPr>
          </a:p>
          <a:p>
            <a:endParaRPr lang="nl-NL" sz="1200" i="1">
              <a:solidFill>
                <a:srgbClr val="ED6842"/>
              </a:solidFill>
              <a:latin typeface="Ruda" panose="02000000000000000000" pitchFamily="2" charset="0"/>
            </a:endParaRPr>
          </a:p>
          <a:p>
            <a:endParaRPr lang="nl-NL" sz="1200" i="1">
              <a:solidFill>
                <a:srgbClr val="ED6842"/>
              </a:solidFill>
              <a:latin typeface="Ruda" panose="02000000000000000000" pitchFamily="2" charset="0"/>
            </a:endParaRPr>
          </a:p>
          <a:p>
            <a:endParaRPr lang="nl-NL" sz="1200" i="1">
              <a:solidFill>
                <a:srgbClr val="ED6842"/>
              </a:solidFill>
              <a:latin typeface="Ruda" panose="02000000000000000000" pitchFamily="2" charset="0"/>
            </a:endParaRPr>
          </a:p>
          <a:p>
            <a:endParaRPr lang="nl-NL" sz="1200" i="1">
              <a:solidFill>
                <a:srgbClr val="ED6842"/>
              </a:solidFill>
              <a:latin typeface="Ruda" panose="02000000000000000000" pitchFamily="2" charset="0"/>
            </a:endParaRPr>
          </a:p>
          <a:p>
            <a:endParaRPr lang="nl-NL" sz="1000" i="1">
              <a:solidFill>
                <a:srgbClr val="ED6842"/>
              </a:solidFill>
              <a:latin typeface="Ruda" panose="02000000000000000000" pitchFamily="2" charset="0"/>
            </a:endParaRPr>
          </a:p>
          <a:p>
            <a:pPr marL="171450" indent="-171450">
              <a:buFont typeface="Arial" panose="020B0604020202020204" pitchFamily="34" charset="0"/>
              <a:buChar char="•"/>
            </a:pPr>
            <a:endParaRPr lang="nl-NL" sz="1000">
              <a:solidFill>
                <a:srgbClr val="ED6842"/>
              </a:solidFill>
              <a:latin typeface="Ruda" panose="02000000000000000000" pitchFamily="2" charset="0"/>
            </a:endParaRPr>
          </a:p>
          <a:p>
            <a:pPr marL="171450" indent="-171450">
              <a:buFont typeface="Arial" panose="020B0604020202020204" pitchFamily="34" charset="0"/>
              <a:buChar char="•"/>
            </a:pPr>
            <a:endParaRPr lang="nl-NL" sz="1000">
              <a:solidFill>
                <a:srgbClr val="ED6842"/>
              </a:solidFill>
              <a:latin typeface="Ruda" panose="02000000000000000000" pitchFamily="2" charset="0"/>
            </a:endParaRPr>
          </a:p>
          <a:p>
            <a:pPr marL="171450" indent="-171450">
              <a:buFont typeface="Arial" panose="020B0604020202020204" pitchFamily="34" charset="0"/>
              <a:buChar char="•"/>
            </a:pPr>
            <a:endParaRPr lang="nl-NL" sz="1000">
              <a:solidFill>
                <a:srgbClr val="ED6842"/>
              </a:solidFill>
              <a:latin typeface="Ruda" panose="02000000000000000000" pitchFamily="2" charset="0"/>
            </a:endParaRPr>
          </a:p>
          <a:p>
            <a:pPr marL="171450" indent="-171450">
              <a:buFont typeface="Arial" panose="020B0604020202020204" pitchFamily="34" charset="0"/>
              <a:buChar char="•"/>
            </a:pPr>
            <a:r>
              <a:rPr lang="nl-NL" sz="1000">
                <a:solidFill>
                  <a:schemeClr val="tx1"/>
                </a:solidFill>
                <a:latin typeface="Ruda" panose="02000000000000000000" pitchFamily="2" charset="0"/>
              </a:rPr>
              <a:t>Actieve en inactieve diagnosen door elkaar</a:t>
            </a:r>
          </a:p>
          <a:p>
            <a:pPr marL="171450" indent="-171450">
              <a:buFont typeface="Arial" panose="020B0604020202020204" pitchFamily="34" charset="0"/>
              <a:buChar char="•"/>
            </a:pPr>
            <a:r>
              <a:rPr lang="nl-NL" sz="1000">
                <a:solidFill>
                  <a:schemeClr val="tx1"/>
                </a:solidFill>
                <a:latin typeface="Ruda" panose="02000000000000000000" pitchFamily="2" charset="0"/>
              </a:rPr>
              <a:t>Dubbele, verouderde of onduidelijke diagnosen</a:t>
            </a:r>
          </a:p>
          <a:p>
            <a:pPr marL="171450" indent="-171450">
              <a:buFont typeface="Arial" panose="020B0604020202020204" pitchFamily="34" charset="0"/>
              <a:buChar char="•"/>
            </a:pPr>
            <a:r>
              <a:rPr lang="nl-NL" sz="1000">
                <a:solidFill>
                  <a:schemeClr val="tx1"/>
                </a:solidFill>
                <a:latin typeface="Ruda" panose="02000000000000000000" pitchFamily="2" charset="0"/>
              </a:rPr>
              <a:t>Registratie kost tijd, maar levert weinig inzicht</a:t>
            </a:r>
          </a:p>
          <a:p>
            <a:pPr marL="171450" indent="-171450">
              <a:buFont typeface="Arial" panose="020B0604020202020204" pitchFamily="34" charset="0"/>
              <a:buChar char="•"/>
            </a:pPr>
            <a:endParaRPr lang="nl-NL" sz="1200">
              <a:solidFill>
                <a:schemeClr val="tx1"/>
              </a:solidFill>
              <a:latin typeface="Ruda" panose="02000000000000000000" pitchFamily="2" charset="0"/>
            </a:endParaRPr>
          </a:p>
          <a:p>
            <a:endParaRPr lang="nl-NL" sz="1000">
              <a:solidFill>
                <a:schemeClr val="tx1"/>
              </a:solidFill>
              <a:latin typeface="Ruda Bold" panose="02000000000000000000" pitchFamily="2" charset="0"/>
            </a:endParaRPr>
          </a:p>
          <a:p>
            <a:endParaRPr lang="nl-NL" sz="1000">
              <a:solidFill>
                <a:srgbClr val="ED6842"/>
              </a:solidFill>
              <a:latin typeface="Ruda Bold" panose="02000000000000000000" pitchFamily="2" charset="0"/>
            </a:endParaRPr>
          </a:p>
          <a:p>
            <a:r>
              <a:rPr lang="nl-NL" sz="1000">
                <a:solidFill>
                  <a:srgbClr val="ED6842"/>
                </a:solidFill>
                <a:latin typeface="Ruda Bold" panose="02000000000000000000" pitchFamily="2" charset="0"/>
              </a:rPr>
              <a:t>Risico’s voor zorg, overdracht en datahergebruik</a:t>
            </a:r>
          </a:p>
          <a:p>
            <a:pPr algn="ctr"/>
            <a:endParaRPr lang="nl-NL" sz="1600">
              <a:latin typeface="Ruda" panose="02000000000000000000" pitchFamily="2" charset="0"/>
            </a:endParaRPr>
          </a:p>
        </p:txBody>
      </p:sp>
      <p:sp>
        <p:nvSpPr>
          <p:cNvPr id="10" name="Rechthoek: afgeronde hoeken 9">
            <a:extLst>
              <a:ext uri="{FF2B5EF4-FFF2-40B4-BE49-F238E27FC236}">
                <a16:creationId xmlns:a16="http://schemas.microsoft.com/office/drawing/2014/main" id="{B69C8027-4C05-DFB8-E05D-412236B881AD}"/>
              </a:ext>
            </a:extLst>
          </p:cNvPr>
          <p:cNvSpPr/>
          <p:nvPr/>
        </p:nvSpPr>
        <p:spPr>
          <a:xfrm>
            <a:off x="1808105" y="1890445"/>
            <a:ext cx="2850925" cy="623774"/>
          </a:xfrm>
          <a:prstGeom prst="roundRect">
            <a:avLst>
              <a:gd name="adj" fmla="val 12283"/>
            </a:avLst>
          </a:prstGeom>
          <a:solidFill>
            <a:srgbClr val="ED684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nl-NL" sz="1400">
                <a:latin typeface="Ruda Bold"/>
              </a:rPr>
              <a:t>Probleemlijst is</a:t>
            </a:r>
            <a:endParaRPr lang="nl-NL" sz="1400">
              <a:latin typeface="Ruda Bold" panose="02000000000000000000" pitchFamily="2" charset="0"/>
            </a:endParaRPr>
          </a:p>
          <a:p>
            <a:pPr algn="ctr"/>
            <a:r>
              <a:rPr lang="nl-NL" sz="1200">
                <a:latin typeface="Ruda Bold" panose="02000000000000000000" pitchFamily="2" charset="0"/>
              </a:rPr>
              <a:t>onbetrouwbaar en onoverzichtelijk</a:t>
            </a:r>
            <a:endParaRPr lang="nl-NL" sz="1050">
              <a:latin typeface="Ruda Bold" panose="02000000000000000000" pitchFamily="2" charset="0"/>
            </a:endParaRPr>
          </a:p>
        </p:txBody>
      </p:sp>
      <p:sp>
        <p:nvSpPr>
          <p:cNvPr id="12" name="Rechthoek 11">
            <a:extLst>
              <a:ext uri="{FF2B5EF4-FFF2-40B4-BE49-F238E27FC236}">
                <a16:creationId xmlns:a16="http://schemas.microsoft.com/office/drawing/2014/main" id="{23CC8A2A-3FD3-3F82-0096-843568075FF4}"/>
              </a:ext>
            </a:extLst>
          </p:cNvPr>
          <p:cNvSpPr/>
          <p:nvPr/>
        </p:nvSpPr>
        <p:spPr>
          <a:xfrm>
            <a:off x="5035390" y="2458829"/>
            <a:ext cx="2850925" cy="78721"/>
          </a:xfrm>
          <a:prstGeom prst="rect">
            <a:avLst/>
          </a:prstGeom>
          <a:solidFill>
            <a:srgbClr val="E7F2F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1600">
              <a:latin typeface="Ruda" panose="02000000000000000000" pitchFamily="2" charset="0"/>
            </a:endParaRPr>
          </a:p>
        </p:txBody>
      </p:sp>
      <p:sp>
        <p:nvSpPr>
          <p:cNvPr id="4" name="Rechthoek: afgeronde hoeken 3">
            <a:extLst>
              <a:ext uri="{FF2B5EF4-FFF2-40B4-BE49-F238E27FC236}">
                <a16:creationId xmlns:a16="http://schemas.microsoft.com/office/drawing/2014/main" id="{8FB73BC5-9298-AEB8-2EB2-059C676AFB00}"/>
              </a:ext>
            </a:extLst>
          </p:cNvPr>
          <p:cNvSpPr>
            <a:spLocks/>
          </p:cNvSpPr>
          <p:nvPr/>
        </p:nvSpPr>
        <p:spPr>
          <a:xfrm>
            <a:off x="8245165" y="1979002"/>
            <a:ext cx="2850925" cy="3395981"/>
          </a:xfrm>
          <a:prstGeom prst="roundRect">
            <a:avLst>
              <a:gd name="adj" fmla="val 3637"/>
            </a:avLst>
          </a:prstGeom>
          <a:solidFill>
            <a:srgbClr val="F1F9E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nl-NL" sz="1000" b="1">
              <a:solidFill>
                <a:srgbClr val="005FAC"/>
              </a:solidFill>
              <a:latin typeface="Ruda" panose="02000000000000000000" pitchFamily="2" charset="0"/>
            </a:endParaRPr>
          </a:p>
          <a:p>
            <a:pPr algn="ctr"/>
            <a:endParaRPr lang="nl-NL" sz="1000" b="1">
              <a:solidFill>
                <a:srgbClr val="005FAC"/>
              </a:solidFill>
              <a:latin typeface="Ruda" panose="02000000000000000000" pitchFamily="2" charset="0"/>
            </a:endParaRPr>
          </a:p>
          <a:p>
            <a:pPr algn="ctr"/>
            <a:endParaRPr lang="nl-NL" sz="1000" i="1">
              <a:solidFill>
                <a:srgbClr val="005FAC"/>
              </a:solidFill>
              <a:latin typeface="Ruda" panose="02000000000000000000" pitchFamily="2" charset="0"/>
            </a:endParaRPr>
          </a:p>
          <a:p>
            <a:endParaRPr lang="nl-NL" sz="1000">
              <a:solidFill>
                <a:srgbClr val="005FAC"/>
              </a:solidFill>
              <a:latin typeface="Ruda" panose="02000000000000000000" pitchFamily="2" charset="0"/>
            </a:endParaRPr>
          </a:p>
          <a:p>
            <a:endParaRPr lang="nl-NL" sz="1000">
              <a:solidFill>
                <a:srgbClr val="005FAC"/>
              </a:solidFill>
              <a:latin typeface="Ruda" panose="02000000000000000000" pitchFamily="2" charset="0"/>
            </a:endParaRPr>
          </a:p>
          <a:p>
            <a:endParaRPr lang="nl-NL" sz="1050">
              <a:solidFill>
                <a:srgbClr val="005FAC"/>
              </a:solidFill>
              <a:latin typeface="Ruda" panose="02000000000000000000" pitchFamily="2" charset="0"/>
            </a:endParaRPr>
          </a:p>
          <a:p>
            <a:pPr marL="171450" indent="-171450">
              <a:buFont typeface="Arial" panose="020B0604020202020204" pitchFamily="34" charset="0"/>
              <a:buChar char="•"/>
            </a:pPr>
            <a:endParaRPr lang="nl-NL" sz="1000">
              <a:solidFill>
                <a:srgbClr val="009959"/>
              </a:solidFill>
              <a:latin typeface="Ruda" panose="02000000000000000000" pitchFamily="2" charset="0"/>
            </a:endParaRPr>
          </a:p>
          <a:p>
            <a:pPr marL="171450" indent="-171450">
              <a:buFont typeface="Arial" panose="020B0604020202020204" pitchFamily="34" charset="0"/>
              <a:buChar char="•"/>
            </a:pPr>
            <a:endParaRPr lang="nl-NL" sz="1000">
              <a:solidFill>
                <a:srgbClr val="009959"/>
              </a:solidFill>
              <a:latin typeface="Ruda" panose="02000000000000000000" pitchFamily="2" charset="0"/>
            </a:endParaRPr>
          </a:p>
          <a:p>
            <a:pPr marL="171450" indent="-171450">
              <a:buFont typeface="Arial" panose="020B0604020202020204" pitchFamily="34" charset="0"/>
              <a:buChar char="•"/>
            </a:pPr>
            <a:endParaRPr lang="nl-NL" sz="1000">
              <a:solidFill>
                <a:srgbClr val="009959"/>
              </a:solidFill>
              <a:latin typeface="Ruda" panose="02000000000000000000" pitchFamily="2" charset="0"/>
            </a:endParaRPr>
          </a:p>
          <a:p>
            <a:pPr marL="171450" indent="-171450">
              <a:buFont typeface="Arial" panose="020B0604020202020204" pitchFamily="34" charset="0"/>
              <a:buChar char="•"/>
            </a:pPr>
            <a:endParaRPr lang="nl-NL" sz="1000">
              <a:solidFill>
                <a:srgbClr val="009959"/>
              </a:solidFill>
              <a:latin typeface="Ruda" panose="02000000000000000000" pitchFamily="2" charset="0"/>
            </a:endParaRPr>
          </a:p>
          <a:p>
            <a:pPr marL="171450" indent="-171450">
              <a:buFont typeface="Arial" panose="020B0604020202020204" pitchFamily="34" charset="0"/>
              <a:buChar char="•"/>
            </a:pPr>
            <a:r>
              <a:rPr lang="nl-NL" sz="1000">
                <a:solidFill>
                  <a:schemeClr val="tx1"/>
                </a:solidFill>
                <a:latin typeface="Ruda" panose="02000000000000000000" pitchFamily="2" charset="0"/>
              </a:rPr>
              <a:t>Zorgverleners zien sneller wat relevant is</a:t>
            </a:r>
          </a:p>
          <a:p>
            <a:pPr marL="171450" indent="-171450">
              <a:buFont typeface="Arial" panose="020B0604020202020204" pitchFamily="34" charset="0"/>
              <a:buChar char="•"/>
            </a:pPr>
            <a:endParaRPr lang="nl-NL" sz="1000">
              <a:solidFill>
                <a:schemeClr val="tx1"/>
              </a:solidFill>
              <a:latin typeface="Ruda" panose="02000000000000000000" pitchFamily="2" charset="0"/>
            </a:endParaRPr>
          </a:p>
          <a:p>
            <a:pPr marL="171450" indent="-171450">
              <a:buFont typeface="Arial" panose="020B0604020202020204" pitchFamily="34" charset="0"/>
              <a:buChar char="•"/>
            </a:pPr>
            <a:r>
              <a:rPr lang="nl-NL" sz="1000">
                <a:solidFill>
                  <a:schemeClr val="tx1"/>
                </a:solidFill>
                <a:latin typeface="Ruda" panose="02000000000000000000" pitchFamily="2" charset="0"/>
              </a:rPr>
              <a:t>Minder dubbel werk en herstelregistratie</a:t>
            </a:r>
          </a:p>
          <a:p>
            <a:pPr marL="171450" indent="-171450">
              <a:buFont typeface="Arial" panose="020B0604020202020204" pitchFamily="34" charset="0"/>
              <a:buChar char="•"/>
            </a:pPr>
            <a:endParaRPr lang="nl-NL" sz="1000">
              <a:solidFill>
                <a:schemeClr val="tx1"/>
              </a:solidFill>
              <a:latin typeface="Ruda" panose="02000000000000000000" pitchFamily="2" charset="0"/>
            </a:endParaRPr>
          </a:p>
          <a:p>
            <a:pPr marL="171450" indent="-171450">
              <a:buFont typeface="Arial" panose="020B0604020202020204" pitchFamily="34" charset="0"/>
              <a:buChar char="•"/>
            </a:pPr>
            <a:r>
              <a:rPr lang="nl-NL" sz="1000">
                <a:solidFill>
                  <a:schemeClr val="tx1"/>
                </a:solidFill>
                <a:latin typeface="Ruda" panose="02000000000000000000" pitchFamily="2" charset="0"/>
              </a:rPr>
              <a:t>Betere basis voor veilige zorg en hergebruik van data</a:t>
            </a:r>
          </a:p>
          <a:p>
            <a:pPr marL="171450" indent="-171450">
              <a:buFont typeface="Arial" panose="020B0604020202020204" pitchFamily="34" charset="0"/>
              <a:buChar char="•"/>
            </a:pPr>
            <a:endParaRPr lang="nl-NL" sz="1000">
              <a:solidFill>
                <a:schemeClr val="tx1"/>
              </a:solidFill>
              <a:latin typeface="Ruda" panose="02000000000000000000" pitchFamily="2" charset="0"/>
            </a:endParaRPr>
          </a:p>
          <a:p>
            <a:endParaRPr lang="nl-NL" sz="1000">
              <a:solidFill>
                <a:schemeClr val="tx1"/>
              </a:solidFill>
              <a:latin typeface="Ruda Bold" panose="02000000000000000000" pitchFamily="2" charset="0"/>
            </a:endParaRPr>
          </a:p>
          <a:p>
            <a:endParaRPr lang="nl-NL" sz="1000">
              <a:solidFill>
                <a:schemeClr val="tx1"/>
              </a:solidFill>
              <a:latin typeface="Ruda Bold" panose="02000000000000000000" pitchFamily="2" charset="0"/>
            </a:endParaRPr>
          </a:p>
          <a:p>
            <a:r>
              <a:rPr lang="nl-NL" sz="1000">
                <a:solidFill>
                  <a:srgbClr val="009959"/>
                </a:solidFill>
                <a:latin typeface="Ruda Bold" panose="02000000000000000000" pitchFamily="2" charset="0"/>
              </a:rPr>
              <a:t>Eenduidige registratie die werkt voor zorg, overdacht en datahergebruik</a:t>
            </a:r>
          </a:p>
        </p:txBody>
      </p:sp>
      <p:sp>
        <p:nvSpPr>
          <p:cNvPr id="5" name="Rechthoek: afgeronde hoeken 4">
            <a:extLst>
              <a:ext uri="{FF2B5EF4-FFF2-40B4-BE49-F238E27FC236}">
                <a16:creationId xmlns:a16="http://schemas.microsoft.com/office/drawing/2014/main" id="{C6AFA47D-2299-390F-AB23-C9DF76DDDE18}"/>
              </a:ext>
            </a:extLst>
          </p:cNvPr>
          <p:cNvSpPr/>
          <p:nvPr/>
        </p:nvSpPr>
        <p:spPr>
          <a:xfrm>
            <a:off x="8245165" y="1890445"/>
            <a:ext cx="2850925" cy="623774"/>
          </a:xfrm>
          <a:prstGeom prst="roundRect">
            <a:avLst>
              <a:gd name="adj" fmla="val 12282"/>
            </a:avLst>
          </a:prstGeom>
          <a:solidFill>
            <a:srgbClr val="0099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1400">
                <a:latin typeface="Ruda Bold" panose="02000000000000000000" pitchFamily="2" charset="0"/>
              </a:rPr>
              <a:t>Meer overzicht</a:t>
            </a:r>
          </a:p>
          <a:p>
            <a:pPr algn="ctr"/>
            <a:r>
              <a:rPr lang="nl-NL" sz="1200">
                <a:latin typeface="Ruda Bold" panose="02000000000000000000" pitchFamily="2" charset="0"/>
              </a:rPr>
              <a:t>Minder herstelwerk</a:t>
            </a:r>
          </a:p>
        </p:txBody>
      </p:sp>
      <p:sp>
        <p:nvSpPr>
          <p:cNvPr id="7" name="Rechthoek 6">
            <a:extLst>
              <a:ext uri="{FF2B5EF4-FFF2-40B4-BE49-F238E27FC236}">
                <a16:creationId xmlns:a16="http://schemas.microsoft.com/office/drawing/2014/main" id="{A9530AEE-F2BF-04DC-ED01-C0882DAF0EA0}"/>
              </a:ext>
            </a:extLst>
          </p:cNvPr>
          <p:cNvSpPr/>
          <p:nvPr/>
        </p:nvSpPr>
        <p:spPr>
          <a:xfrm>
            <a:off x="8245165" y="2458829"/>
            <a:ext cx="2850925" cy="78721"/>
          </a:xfrm>
          <a:prstGeom prst="rect">
            <a:avLst/>
          </a:prstGeom>
          <a:solidFill>
            <a:srgbClr val="F1F9E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1600">
              <a:latin typeface="Ruda" panose="02000000000000000000" pitchFamily="2" charset="0"/>
            </a:endParaRPr>
          </a:p>
        </p:txBody>
      </p:sp>
      <p:sp>
        <p:nvSpPr>
          <p:cNvPr id="13" name="Rechthoek 12">
            <a:extLst>
              <a:ext uri="{FF2B5EF4-FFF2-40B4-BE49-F238E27FC236}">
                <a16:creationId xmlns:a16="http://schemas.microsoft.com/office/drawing/2014/main" id="{17C9FF48-DC9F-9487-F52A-F0195359E7D3}"/>
              </a:ext>
            </a:extLst>
          </p:cNvPr>
          <p:cNvSpPr/>
          <p:nvPr/>
        </p:nvSpPr>
        <p:spPr>
          <a:xfrm>
            <a:off x="1808105" y="2458829"/>
            <a:ext cx="2850925" cy="78721"/>
          </a:xfrm>
          <a:prstGeom prst="rect">
            <a:avLst/>
          </a:prstGeom>
          <a:solidFill>
            <a:srgbClr val="FEF7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1600">
              <a:latin typeface="Ruda" panose="02000000000000000000" pitchFamily="2" charset="0"/>
            </a:endParaRPr>
          </a:p>
        </p:txBody>
      </p:sp>
      <p:pic>
        <p:nvPicPr>
          <p:cNvPr id="15" name="Afbeelding 14">
            <a:extLst>
              <a:ext uri="{FF2B5EF4-FFF2-40B4-BE49-F238E27FC236}">
                <a16:creationId xmlns:a16="http://schemas.microsoft.com/office/drawing/2014/main" id="{0D972344-C9B9-01F2-8746-F5018769600F}"/>
              </a:ext>
            </a:extLst>
          </p:cNvPr>
          <p:cNvPicPr>
            <a:picLocks noChangeAspect="1"/>
          </p:cNvPicPr>
          <p:nvPr/>
        </p:nvPicPr>
        <p:blipFill>
          <a:blip r:embed="rId3"/>
          <a:stretch>
            <a:fillRect/>
          </a:stretch>
        </p:blipFill>
        <p:spPr>
          <a:xfrm>
            <a:off x="2530148" y="2433105"/>
            <a:ext cx="1299112" cy="1021697"/>
          </a:xfrm>
          <a:prstGeom prst="rect">
            <a:avLst/>
          </a:prstGeom>
        </p:spPr>
      </p:pic>
      <p:pic>
        <p:nvPicPr>
          <p:cNvPr id="17" name="Afbeelding 16">
            <a:extLst>
              <a:ext uri="{FF2B5EF4-FFF2-40B4-BE49-F238E27FC236}">
                <a16:creationId xmlns:a16="http://schemas.microsoft.com/office/drawing/2014/main" id="{5A33504B-1027-C581-C8E9-A3995D96B951}"/>
              </a:ext>
            </a:extLst>
          </p:cNvPr>
          <p:cNvPicPr>
            <a:picLocks noChangeAspect="1"/>
          </p:cNvPicPr>
          <p:nvPr/>
        </p:nvPicPr>
        <p:blipFill>
          <a:blip r:embed="rId4"/>
          <a:stretch>
            <a:fillRect/>
          </a:stretch>
        </p:blipFill>
        <p:spPr>
          <a:xfrm>
            <a:off x="6084044" y="2432241"/>
            <a:ext cx="1098211" cy="1077999"/>
          </a:xfrm>
          <a:prstGeom prst="rect">
            <a:avLst/>
          </a:prstGeom>
        </p:spPr>
      </p:pic>
      <p:pic>
        <p:nvPicPr>
          <p:cNvPr id="23" name="Afbeelding 22">
            <a:extLst>
              <a:ext uri="{FF2B5EF4-FFF2-40B4-BE49-F238E27FC236}">
                <a16:creationId xmlns:a16="http://schemas.microsoft.com/office/drawing/2014/main" id="{E83A4039-2470-80BF-5A5A-6106527B6255}"/>
              </a:ext>
            </a:extLst>
          </p:cNvPr>
          <p:cNvPicPr>
            <a:picLocks noChangeAspect="1"/>
          </p:cNvPicPr>
          <p:nvPr/>
        </p:nvPicPr>
        <p:blipFill>
          <a:blip r:embed="rId5"/>
          <a:stretch>
            <a:fillRect/>
          </a:stretch>
        </p:blipFill>
        <p:spPr>
          <a:xfrm>
            <a:off x="9052407" y="2650822"/>
            <a:ext cx="1236440" cy="733110"/>
          </a:xfrm>
          <a:prstGeom prst="rect">
            <a:avLst/>
          </a:prstGeom>
        </p:spPr>
      </p:pic>
      <p:sp>
        <p:nvSpPr>
          <p:cNvPr id="24" name="Pijl: rechts 23">
            <a:extLst>
              <a:ext uri="{FF2B5EF4-FFF2-40B4-BE49-F238E27FC236}">
                <a16:creationId xmlns:a16="http://schemas.microsoft.com/office/drawing/2014/main" id="{20B12C37-4E23-D54A-1D68-19DD8648C6A1}"/>
              </a:ext>
            </a:extLst>
          </p:cNvPr>
          <p:cNvSpPr/>
          <p:nvPr/>
        </p:nvSpPr>
        <p:spPr>
          <a:xfrm>
            <a:off x="4337829" y="2678986"/>
            <a:ext cx="1136316" cy="750014"/>
          </a:xfrm>
          <a:prstGeom prst="rightArrow">
            <a:avLst/>
          </a:prstGeom>
          <a:gradFill flip="none" rotWithShape="1">
            <a:gsLst>
              <a:gs pos="0">
                <a:srgbClr val="FEF7F1"/>
              </a:gs>
              <a:gs pos="92000">
                <a:srgbClr val="0974BB"/>
              </a:gs>
            </a:gsLst>
            <a:lin ang="0" scaled="1"/>
            <a:tileRect/>
          </a:gradFill>
          <a:ln w="127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38100" rtlCol="0" anchor="ctr">
            <a:spAutoFit/>
          </a:bodyPr>
          <a:lstStyle/>
          <a:p>
            <a:pPr marL="0" marR="0" indent="0" algn="l" defTabSz="410764" rtl="0" fontAlgn="auto" latinLnBrk="0" hangingPunct="0">
              <a:lnSpc>
                <a:spcPct val="100000"/>
              </a:lnSpc>
              <a:spcBef>
                <a:spcPts val="0"/>
              </a:spcBef>
              <a:spcAft>
                <a:spcPts val="0"/>
              </a:spcAft>
              <a:buClrTx/>
              <a:buSzTx/>
              <a:buFontTx/>
              <a:buNone/>
              <a:tabLst/>
            </a:pPr>
            <a:endParaRPr kumimoji="0" lang="nl-NL" sz="1400" b="0" i="0" u="none" strike="noStrike" cap="none" spc="0" normalizeH="0" baseline="0">
              <a:ln>
                <a:noFill/>
              </a:ln>
              <a:solidFill>
                <a:srgbClr val="384692"/>
              </a:solidFill>
              <a:effectLst/>
              <a:uFillTx/>
              <a:latin typeface="Arial"/>
              <a:ea typeface="Arial"/>
              <a:cs typeface="Arial"/>
              <a:sym typeface="Arial"/>
            </a:endParaRPr>
          </a:p>
        </p:txBody>
      </p:sp>
      <p:sp>
        <p:nvSpPr>
          <p:cNvPr id="25" name="Pijl: rechts 24">
            <a:extLst>
              <a:ext uri="{FF2B5EF4-FFF2-40B4-BE49-F238E27FC236}">
                <a16:creationId xmlns:a16="http://schemas.microsoft.com/office/drawing/2014/main" id="{81169101-A376-B1D4-6978-214B2A590935}"/>
              </a:ext>
            </a:extLst>
          </p:cNvPr>
          <p:cNvSpPr/>
          <p:nvPr/>
        </p:nvSpPr>
        <p:spPr>
          <a:xfrm>
            <a:off x="7592475" y="2704788"/>
            <a:ext cx="1136316" cy="750014"/>
          </a:xfrm>
          <a:prstGeom prst="rightArrow">
            <a:avLst/>
          </a:prstGeom>
          <a:gradFill flip="none" rotWithShape="0">
            <a:gsLst>
              <a:gs pos="0">
                <a:srgbClr val="E7F2FA"/>
              </a:gs>
              <a:gs pos="88000">
                <a:srgbClr val="009959"/>
              </a:gs>
            </a:gsLst>
            <a:lin ang="0" scaled="1"/>
            <a:tileRect/>
          </a:gradFill>
          <a:ln w="127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38100" rtlCol="0" anchor="ctr">
            <a:spAutoFit/>
          </a:bodyPr>
          <a:lstStyle/>
          <a:p>
            <a:pPr marL="0" marR="0" indent="0" algn="l" defTabSz="410764" rtl="0" fontAlgn="auto" latinLnBrk="0" hangingPunct="0">
              <a:lnSpc>
                <a:spcPct val="100000"/>
              </a:lnSpc>
              <a:spcBef>
                <a:spcPts val="0"/>
              </a:spcBef>
              <a:spcAft>
                <a:spcPts val="0"/>
              </a:spcAft>
              <a:buClrTx/>
              <a:buSzTx/>
              <a:buFontTx/>
              <a:buNone/>
              <a:tabLst/>
            </a:pPr>
            <a:endParaRPr kumimoji="0" lang="nl-NL" sz="1400" b="0" i="0" u="none" strike="noStrike" cap="none" spc="0" normalizeH="0" baseline="0">
              <a:ln>
                <a:noFill/>
              </a:ln>
              <a:solidFill>
                <a:srgbClr val="384692"/>
              </a:solidFill>
              <a:effectLst/>
              <a:uFillTx/>
              <a:latin typeface="Arial"/>
              <a:ea typeface="Arial"/>
              <a:cs typeface="Arial"/>
              <a:sym typeface="Arial"/>
            </a:endParaRPr>
          </a:p>
        </p:txBody>
      </p:sp>
      <p:sp>
        <p:nvSpPr>
          <p:cNvPr id="2" name="Titel 1">
            <a:extLst>
              <a:ext uri="{FF2B5EF4-FFF2-40B4-BE49-F238E27FC236}">
                <a16:creationId xmlns:a16="http://schemas.microsoft.com/office/drawing/2014/main" id="{63350759-E263-D9F3-34DE-61E17BD10B98}"/>
              </a:ext>
            </a:extLst>
          </p:cNvPr>
          <p:cNvSpPr>
            <a:spLocks noGrp="1"/>
          </p:cNvSpPr>
          <p:nvPr>
            <p:ph type="title"/>
          </p:nvPr>
        </p:nvSpPr>
        <p:spPr/>
        <p:txBody>
          <a:bodyPr>
            <a:normAutofit fontScale="90000"/>
          </a:bodyPr>
          <a:lstStyle/>
          <a:p>
            <a:r>
              <a:rPr lang="nl-NL"/>
              <a:t>Verbeteringen aan de probleemlijst</a:t>
            </a:r>
          </a:p>
        </p:txBody>
      </p:sp>
    </p:spTree>
    <p:extLst>
      <p:ext uri="{BB962C8B-B14F-4D97-AF65-F5344CB8AC3E}">
        <p14:creationId xmlns:p14="http://schemas.microsoft.com/office/powerpoint/2010/main" val="204456132"/>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7AC85C-E86C-E298-5D26-0586A65EF586}"/>
            </a:ext>
          </a:extLst>
        </p:cNvPr>
        <p:cNvGrpSpPr/>
        <p:nvPr/>
      </p:nvGrpSpPr>
      <p:grpSpPr>
        <a:xfrm>
          <a:off x="0" y="0"/>
          <a:ext cx="0" cy="0"/>
          <a:chOff x="0" y="0"/>
          <a:chExt cx="0" cy="0"/>
        </a:xfrm>
      </p:grpSpPr>
      <p:sp>
        <p:nvSpPr>
          <p:cNvPr id="15" name="Rechthoek: afgeronde hoeken 14">
            <a:extLst>
              <a:ext uri="{FF2B5EF4-FFF2-40B4-BE49-F238E27FC236}">
                <a16:creationId xmlns:a16="http://schemas.microsoft.com/office/drawing/2014/main" id="{DB4B5EAA-9900-7DA0-99D0-BAEC845362EE}"/>
              </a:ext>
            </a:extLst>
          </p:cNvPr>
          <p:cNvSpPr/>
          <p:nvPr/>
        </p:nvSpPr>
        <p:spPr>
          <a:xfrm rot="16200000">
            <a:off x="980918" y="4124664"/>
            <a:ext cx="1324800" cy="496171"/>
          </a:xfrm>
          <a:prstGeom prst="roundRect">
            <a:avLst>
              <a:gd name="adj" fmla="val 12282"/>
            </a:avLst>
          </a:prstGeom>
          <a:solidFill>
            <a:srgbClr val="ED68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1400">
                <a:latin typeface="Ruda Bold" panose="02000000000000000000" pitchFamily="2" charset="0"/>
              </a:rPr>
              <a:t>Niet relevant</a:t>
            </a:r>
          </a:p>
        </p:txBody>
      </p:sp>
      <p:sp>
        <p:nvSpPr>
          <p:cNvPr id="14" name="Rechthoek: afgeronde hoeken 13">
            <a:extLst>
              <a:ext uri="{FF2B5EF4-FFF2-40B4-BE49-F238E27FC236}">
                <a16:creationId xmlns:a16="http://schemas.microsoft.com/office/drawing/2014/main" id="{AC102C1F-733B-9222-C96D-11882CE93B6D}"/>
              </a:ext>
            </a:extLst>
          </p:cNvPr>
          <p:cNvSpPr/>
          <p:nvPr/>
        </p:nvSpPr>
        <p:spPr>
          <a:xfrm rot="16200000">
            <a:off x="980918" y="2749572"/>
            <a:ext cx="1324800" cy="496171"/>
          </a:xfrm>
          <a:prstGeom prst="roundRect">
            <a:avLst>
              <a:gd name="adj" fmla="val 12282"/>
            </a:avLst>
          </a:prstGeom>
          <a:solidFill>
            <a:srgbClr val="0099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1400">
                <a:latin typeface="Ruda Bold" panose="02000000000000000000" pitchFamily="2" charset="0"/>
              </a:rPr>
              <a:t>Relevant</a:t>
            </a:r>
          </a:p>
        </p:txBody>
      </p:sp>
      <p:sp>
        <p:nvSpPr>
          <p:cNvPr id="4" name="Rechthoek: afgeronde hoeken 3">
            <a:extLst>
              <a:ext uri="{FF2B5EF4-FFF2-40B4-BE49-F238E27FC236}">
                <a16:creationId xmlns:a16="http://schemas.microsoft.com/office/drawing/2014/main" id="{E036927A-2E4F-70E2-E82E-E472E71D7954}"/>
              </a:ext>
            </a:extLst>
          </p:cNvPr>
          <p:cNvSpPr>
            <a:spLocks/>
          </p:cNvSpPr>
          <p:nvPr/>
        </p:nvSpPr>
        <p:spPr>
          <a:xfrm>
            <a:off x="1930291" y="2335258"/>
            <a:ext cx="3240000" cy="1324800"/>
          </a:xfrm>
          <a:prstGeom prst="roundRect">
            <a:avLst>
              <a:gd name="adj" fmla="val 3637"/>
            </a:avLst>
          </a:prstGeom>
          <a:solidFill>
            <a:srgbClr val="F1F9EB"/>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nl-NL" sz="1200">
                <a:solidFill>
                  <a:schemeClr val="tx1"/>
                </a:solidFill>
                <a:latin typeface="Ruda"/>
              </a:rPr>
              <a:t>Problemen die ter zake doen voor het huidig contact</a:t>
            </a:r>
          </a:p>
        </p:txBody>
      </p:sp>
      <p:sp>
        <p:nvSpPr>
          <p:cNvPr id="6" name="Rechthoek: afgeronde hoeken 5">
            <a:extLst>
              <a:ext uri="{FF2B5EF4-FFF2-40B4-BE49-F238E27FC236}">
                <a16:creationId xmlns:a16="http://schemas.microsoft.com/office/drawing/2014/main" id="{F000D1D7-BE78-A2ED-6AFE-17A1DD1B8B11}"/>
              </a:ext>
            </a:extLst>
          </p:cNvPr>
          <p:cNvSpPr/>
          <p:nvPr/>
        </p:nvSpPr>
        <p:spPr>
          <a:xfrm>
            <a:off x="1930291" y="1760622"/>
            <a:ext cx="3240000" cy="521726"/>
          </a:xfrm>
          <a:prstGeom prst="roundRect">
            <a:avLst>
              <a:gd name="adj" fmla="val 12282"/>
            </a:avLst>
          </a:prstGeom>
          <a:solidFill>
            <a:srgbClr val="0099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1400">
                <a:latin typeface="Ruda Bold" panose="02000000000000000000" pitchFamily="2" charset="0"/>
              </a:rPr>
              <a:t>Actueel</a:t>
            </a:r>
          </a:p>
        </p:txBody>
      </p:sp>
      <p:sp>
        <p:nvSpPr>
          <p:cNvPr id="8" name="Rechthoek: afgeronde hoeken 7">
            <a:extLst>
              <a:ext uri="{FF2B5EF4-FFF2-40B4-BE49-F238E27FC236}">
                <a16:creationId xmlns:a16="http://schemas.microsoft.com/office/drawing/2014/main" id="{B764C51C-4352-229F-9254-44331BF3D186}"/>
              </a:ext>
            </a:extLst>
          </p:cNvPr>
          <p:cNvSpPr/>
          <p:nvPr/>
        </p:nvSpPr>
        <p:spPr>
          <a:xfrm>
            <a:off x="5215710" y="2335258"/>
            <a:ext cx="3240000" cy="1324800"/>
          </a:xfrm>
          <a:prstGeom prst="roundRect">
            <a:avLst>
              <a:gd name="adj" fmla="val 3637"/>
            </a:avLst>
          </a:prstGeom>
          <a:solidFill>
            <a:srgbClr val="E7F2F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1200" b="1">
              <a:solidFill>
                <a:schemeClr val="tx1"/>
              </a:solidFill>
              <a:latin typeface="Ruda" panose="02000000000000000000" pitchFamily="2" charset="0"/>
            </a:endParaRPr>
          </a:p>
          <a:p>
            <a:pPr algn="ctr"/>
            <a:r>
              <a:rPr lang="nl-NL" sz="1200">
                <a:solidFill>
                  <a:schemeClr val="tx1"/>
                </a:solidFill>
                <a:latin typeface="Ruda" panose="02000000000000000000" pitchFamily="2" charset="0"/>
              </a:rPr>
              <a:t>Doorgemaakte problemen waar geen actieve behandeling voor gegeven wordt, maar kennis nog wel van belang is voor huidige zorg</a:t>
            </a:r>
          </a:p>
        </p:txBody>
      </p:sp>
      <p:sp>
        <p:nvSpPr>
          <p:cNvPr id="7" name="Rechthoek: afgeronde hoeken 6">
            <a:extLst>
              <a:ext uri="{FF2B5EF4-FFF2-40B4-BE49-F238E27FC236}">
                <a16:creationId xmlns:a16="http://schemas.microsoft.com/office/drawing/2014/main" id="{D5FAFED1-43A3-7F53-498A-7AD5033C5F1F}"/>
              </a:ext>
            </a:extLst>
          </p:cNvPr>
          <p:cNvSpPr/>
          <p:nvPr/>
        </p:nvSpPr>
        <p:spPr>
          <a:xfrm>
            <a:off x="5216822" y="1760622"/>
            <a:ext cx="3240000" cy="521726"/>
          </a:xfrm>
          <a:prstGeom prst="roundRect">
            <a:avLst>
              <a:gd name="adj" fmla="val 12283"/>
            </a:avLst>
          </a:prstGeom>
          <a:solidFill>
            <a:srgbClr val="0974B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1400">
                <a:latin typeface="Ruda Bold" panose="02000000000000000000" pitchFamily="2" charset="0"/>
              </a:rPr>
              <a:t>Niet actueel</a:t>
            </a:r>
          </a:p>
          <a:p>
            <a:pPr algn="ctr"/>
            <a:r>
              <a:rPr lang="nl-NL" sz="1100">
                <a:latin typeface="Ruda Bold" panose="02000000000000000000" pitchFamily="2" charset="0"/>
              </a:rPr>
              <a:t>(voorgeschiedenis)</a:t>
            </a:r>
          </a:p>
        </p:txBody>
      </p:sp>
      <p:sp>
        <p:nvSpPr>
          <p:cNvPr id="9" name="Rechthoek: afgeronde hoeken 8">
            <a:extLst>
              <a:ext uri="{FF2B5EF4-FFF2-40B4-BE49-F238E27FC236}">
                <a16:creationId xmlns:a16="http://schemas.microsoft.com/office/drawing/2014/main" id="{D01A0A98-4F5D-DB91-1258-545C66E29F01}"/>
              </a:ext>
            </a:extLst>
          </p:cNvPr>
          <p:cNvSpPr/>
          <p:nvPr/>
        </p:nvSpPr>
        <p:spPr>
          <a:xfrm>
            <a:off x="5215710" y="3710350"/>
            <a:ext cx="3240000" cy="1324800"/>
          </a:xfrm>
          <a:prstGeom prst="roundRect">
            <a:avLst>
              <a:gd name="adj" fmla="val 8947"/>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1200">
                <a:solidFill>
                  <a:schemeClr val="tx1"/>
                </a:solidFill>
                <a:latin typeface="Ruda" panose="02000000000000000000" pitchFamily="2" charset="0"/>
              </a:rPr>
              <a:t>Doorgemaakte problemen waar momenteel geen behandeling voor is </a:t>
            </a:r>
          </a:p>
          <a:p>
            <a:pPr algn="ctr"/>
            <a:r>
              <a:rPr lang="nl-NL" sz="1200">
                <a:solidFill>
                  <a:schemeClr val="tx1"/>
                </a:solidFill>
                <a:latin typeface="Ruda" panose="02000000000000000000" pitchFamily="2" charset="0"/>
              </a:rPr>
              <a:t>en die voor het huidig contact niet relevant zijn</a:t>
            </a:r>
          </a:p>
        </p:txBody>
      </p:sp>
      <p:sp>
        <p:nvSpPr>
          <p:cNvPr id="16" name="Titel 15">
            <a:extLst>
              <a:ext uri="{FF2B5EF4-FFF2-40B4-BE49-F238E27FC236}">
                <a16:creationId xmlns:a16="http://schemas.microsoft.com/office/drawing/2014/main" id="{AF2CD57E-6344-9DFC-776F-A3B7E440F5EF}"/>
              </a:ext>
            </a:extLst>
          </p:cNvPr>
          <p:cNvSpPr>
            <a:spLocks noGrp="1"/>
          </p:cNvSpPr>
          <p:nvPr>
            <p:ph type="title"/>
          </p:nvPr>
        </p:nvSpPr>
        <p:spPr>
          <a:xfrm>
            <a:off x="1369391" y="914269"/>
            <a:ext cx="8814907" cy="853129"/>
          </a:xfrm>
        </p:spPr>
        <p:txBody>
          <a:bodyPr/>
          <a:lstStyle/>
          <a:p>
            <a:r>
              <a:rPr lang="nl-NL"/>
              <a:t>Opbouw probleemlijst</a:t>
            </a:r>
          </a:p>
        </p:txBody>
      </p:sp>
      <p:sp>
        <p:nvSpPr>
          <p:cNvPr id="2" name="Rechthoek: afgeronde hoeken 1">
            <a:extLst>
              <a:ext uri="{FF2B5EF4-FFF2-40B4-BE49-F238E27FC236}">
                <a16:creationId xmlns:a16="http://schemas.microsoft.com/office/drawing/2014/main" id="{1146A515-9D79-313E-D2D1-44E47316D28F}"/>
              </a:ext>
            </a:extLst>
          </p:cNvPr>
          <p:cNvSpPr/>
          <p:nvPr/>
        </p:nvSpPr>
        <p:spPr>
          <a:xfrm>
            <a:off x="1930291" y="3710350"/>
            <a:ext cx="3240000" cy="1324800"/>
          </a:xfrm>
          <a:prstGeom prst="roundRect">
            <a:avLst>
              <a:gd name="adj" fmla="val 6705"/>
            </a:avLst>
          </a:prstGeom>
          <a:solidFill>
            <a:srgbClr val="FEF3E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1200">
                <a:solidFill>
                  <a:schemeClr val="tx1"/>
                </a:solidFill>
                <a:latin typeface="Ruda" panose="02000000000000000000" pitchFamily="2" charset="0"/>
              </a:rPr>
              <a:t>Contact overstijgende problemen waarvoor actieve behandeling is, </a:t>
            </a:r>
          </a:p>
          <a:p>
            <a:pPr algn="ctr"/>
            <a:r>
              <a:rPr lang="nl-NL" sz="1200">
                <a:solidFill>
                  <a:schemeClr val="tx1"/>
                </a:solidFill>
                <a:latin typeface="Ruda" panose="02000000000000000000" pitchFamily="2" charset="0"/>
              </a:rPr>
              <a:t>zijn meestal chronisch</a:t>
            </a:r>
          </a:p>
        </p:txBody>
      </p:sp>
    </p:spTree>
    <p:extLst>
      <p:ext uri="{BB962C8B-B14F-4D97-AF65-F5344CB8AC3E}">
        <p14:creationId xmlns:p14="http://schemas.microsoft.com/office/powerpoint/2010/main" val="80917318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animBg="1"/>
      <p:bldP spid="4" grpId="0" animBg="1"/>
      <p:bldP spid="6" grpId="0" animBg="1"/>
      <p:bldP spid="8" grpId="0" animBg="1"/>
      <p:bldP spid="7" grpId="0" animBg="1"/>
      <p:bldP spid="9" grpId="0" animBg="1"/>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5B3A96-3047-EDAC-28C1-9085DBD07E1A}"/>
            </a:ext>
          </a:extLst>
        </p:cNvPr>
        <p:cNvGrpSpPr/>
        <p:nvPr/>
      </p:nvGrpSpPr>
      <p:grpSpPr>
        <a:xfrm>
          <a:off x="0" y="0"/>
          <a:ext cx="0" cy="0"/>
          <a:chOff x="0" y="0"/>
          <a:chExt cx="0" cy="0"/>
        </a:xfrm>
      </p:grpSpPr>
      <p:sp>
        <p:nvSpPr>
          <p:cNvPr id="6" name="Rechthoek: afgeronde hoeken 5">
            <a:extLst>
              <a:ext uri="{FF2B5EF4-FFF2-40B4-BE49-F238E27FC236}">
                <a16:creationId xmlns:a16="http://schemas.microsoft.com/office/drawing/2014/main" id="{2E544C4E-723A-AD61-B1C9-66CFA2CAF906}"/>
              </a:ext>
            </a:extLst>
          </p:cNvPr>
          <p:cNvSpPr>
            <a:spLocks/>
          </p:cNvSpPr>
          <p:nvPr/>
        </p:nvSpPr>
        <p:spPr>
          <a:xfrm>
            <a:off x="5715227" y="2408255"/>
            <a:ext cx="3011583" cy="3395981"/>
          </a:xfrm>
          <a:prstGeom prst="roundRect">
            <a:avLst>
              <a:gd name="adj" fmla="val 3637"/>
            </a:avLst>
          </a:prstGeom>
          <a:solidFill>
            <a:srgbClr val="E7F2F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nl-NL" sz="1200" b="1">
              <a:solidFill>
                <a:srgbClr val="005FAC"/>
              </a:solidFill>
              <a:latin typeface="Ruda" panose="02000000000000000000" pitchFamily="2" charset="0"/>
            </a:endParaRPr>
          </a:p>
          <a:p>
            <a:pPr algn="ctr"/>
            <a:endParaRPr lang="nl-NL" sz="1200" b="1">
              <a:solidFill>
                <a:srgbClr val="005FAC"/>
              </a:solidFill>
              <a:latin typeface="Ruda" panose="02000000000000000000" pitchFamily="2" charset="0"/>
            </a:endParaRPr>
          </a:p>
          <a:p>
            <a:pPr algn="ctr"/>
            <a:endParaRPr lang="nl-NL" sz="1200" i="1">
              <a:solidFill>
                <a:srgbClr val="005FAC"/>
              </a:solidFill>
              <a:latin typeface="Ruda" panose="02000000000000000000" pitchFamily="2" charset="0"/>
            </a:endParaRPr>
          </a:p>
          <a:p>
            <a:r>
              <a:rPr lang="nl-NL" sz="1200" i="1">
                <a:solidFill>
                  <a:schemeClr val="tx1"/>
                </a:solidFill>
                <a:latin typeface="Ruda" panose="02000000000000000000" pitchFamily="2" charset="0"/>
              </a:rPr>
              <a:t>Brede termen die herkenbaar zijn voor alle zorgverleners</a:t>
            </a:r>
          </a:p>
          <a:p>
            <a:endParaRPr lang="nl-NL" sz="1200" b="1">
              <a:solidFill>
                <a:schemeClr val="tx1"/>
              </a:solidFill>
              <a:latin typeface="Ruda" panose="02000000000000000000" pitchFamily="2" charset="0"/>
            </a:endParaRPr>
          </a:p>
          <a:p>
            <a:pPr marL="266700"/>
            <a:r>
              <a:rPr lang="nl-NL" sz="1200" b="1">
                <a:solidFill>
                  <a:schemeClr val="tx1"/>
                </a:solidFill>
                <a:latin typeface="Ruda" panose="02000000000000000000" pitchFamily="2" charset="0"/>
              </a:rPr>
              <a:t>Hartziekte</a:t>
            </a:r>
          </a:p>
          <a:p>
            <a:pPr marL="171450" indent="-171450">
              <a:buFont typeface="Arial" panose="020B0604020202020204" pitchFamily="34" charset="0"/>
              <a:buChar char="•"/>
            </a:pPr>
            <a:endParaRPr lang="nl-NL" sz="1200" b="1">
              <a:solidFill>
                <a:schemeClr val="tx1"/>
              </a:solidFill>
              <a:latin typeface="Ruda" panose="02000000000000000000" pitchFamily="2" charset="0"/>
            </a:endParaRPr>
          </a:p>
          <a:p>
            <a:pPr marL="171450" indent="-171450">
              <a:buFont typeface="Arial" panose="020B0604020202020204" pitchFamily="34" charset="0"/>
              <a:buChar char="•"/>
            </a:pPr>
            <a:endParaRPr lang="nl-NL" sz="1200" b="1">
              <a:solidFill>
                <a:schemeClr val="tx1"/>
              </a:solidFill>
              <a:latin typeface="Ruda" panose="02000000000000000000" pitchFamily="2" charset="0"/>
            </a:endParaRPr>
          </a:p>
          <a:p>
            <a:pPr marL="171450" indent="-171450">
              <a:buFont typeface="Arial" panose="020B0604020202020204" pitchFamily="34" charset="0"/>
              <a:buChar char="•"/>
            </a:pPr>
            <a:endParaRPr lang="nl-NL" sz="1200" b="1">
              <a:solidFill>
                <a:schemeClr val="tx1"/>
              </a:solidFill>
              <a:latin typeface="Ruda" panose="02000000000000000000" pitchFamily="2" charset="0"/>
            </a:endParaRPr>
          </a:p>
          <a:p>
            <a:pPr marL="266700"/>
            <a:r>
              <a:rPr lang="nl-NL" sz="1200" b="1">
                <a:solidFill>
                  <a:schemeClr val="tx1"/>
                </a:solidFill>
                <a:latin typeface="Ruda" panose="02000000000000000000" pitchFamily="2" charset="0"/>
              </a:rPr>
              <a:t>Leverziekte</a:t>
            </a:r>
          </a:p>
          <a:p>
            <a:pPr marL="171450" indent="-171450">
              <a:buFont typeface="Arial" panose="020B0604020202020204" pitchFamily="34" charset="0"/>
              <a:buChar char="•"/>
            </a:pPr>
            <a:endParaRPr lang="nl-NL" sz="1200" b="1">
              <a:solidFill>
                <a:schemeClr val="tx1"/>
              </a:solidFill>
              <a:latin typeface="Ruda" panose="02000000000000000000" pitchFamily="2" charset="0"/>
            </a:endParaRPr>
          </a:p>
          <a:p>
            <a:pPr marL="171450" indent="-171450">
              <a:buFont typeface="Arial" panose="020B0604020202020204" pitchFamily="34" charset="0"/>
              <a:buChar char="•"/>
            </a:pPr>
            <a:endParaRPr lang="nl-NL" sz="1200" b="1">
              <a:solidFill>
                <a:schemeClr val="tx1"/>
              </a:solidFill>
              <a:latin typeface="Ruda" panose="02000000000000000000" pitchFamily="2" charset="0"/>
            </a:endParaRPr>
          </a:p>
          <a:p>
            <a:pPr marL="171450" indent="-171450">
              <a:buFont typeface="Arial" panose="020B0604020202020204" pitchFamily="34" charset="0"/>
              <a:buChar char="•"/>
            </a:pPr>
            <a:endParaRPr lang="nl-NL" sz="1200" b="1">
              <a:solidFill>
                <a:schemeClr val="tx1"/>
              </a:solidFill>
              <a:latin typeface="Ruda" panose="02000000000000000000" pitchFamily="2" charset="0"/>
            </a:endParaRPr>
          </a:p>
          <a:p>
            <a:pPr marL="266700"/>
            <a:r>
              <a:rPr lang="nl-NL" sz="1200" b="1">
                <a:solidFill>
                  <a:schemeClr val="tx1"/>
                </a:solidFill>
                <a:latin typeface="Ruda" panose="02000000000000000000" pitchFamily="2" charset="0"/>
              </a:rPr>
              <a:t>Longaandoening</a:t>
            </a:r>
          </a:p>
        </p:txBody>
      </p:sp>
      <p:sp>
        <p:nvSpPr>
          <p:cNvPr id="8" name="Rechthoek: afgeronde hoeken 7">
            <a:extLst>
              <a:ext uri="{FF2B5EF4-FFF2-40B4-BE49-F238E27FC236}">
                <a16:creationId xmlns:a16="http://schemas.microsoft.com/office/drawing/2014/main" id="{61155449-13B4-FE60-A9FF-3FCA82C20D9A}"/>
              </a:ext>
            </a:extLst>
          </p:cNvPr>
          <p:cNvSpPr/>
          <p:nvPr/>
        </p:nvSpPr>
        <p:spPr>
          <a:xfrm>
            <a:off x="5715227" y="2421746"/>
            <a:ext cx="3011583" cy="521726"/>
          </a:xfrm>
          <a:prstGeom prst="roundRect">
            <a:avLst>
              <a:gd name="adj" fmla="val 12282"/>
            </a:avLst>
          </a:prstGeom>
          <a:solidFill>
            <a:srgbClr val="0974B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1400">
                <a:latin typeface="Ruda Bold" panose="02000000000000000000" pitchFamily="2" charset="0"/>
              </a:rPr>
              <a:t>Generieke termen</a:t>
            </a:r>
          </a:p>
        </p:txBody>
      </p:sp>
      <p:sp>
        <p:nvSpPr>
          <p:cNvPr id="9" name="Rechthoek: afgeronde hoeken 8">
            <a:extLst>
              <a:ext uri="{FF2B5EF4-FFF2-40B4-BE49-F238E27FC236}">
                <a16:creationId xmlns:a16="http://schemas.microsoft.com/office/drawing/2014/main" id="{BBBE403D-4D50-E645-E334-521E2291186C}"/>
              </a:ext>
            </a:extLst>
          </p:cNvPr>
          <p:cNvSpPr/>
          <p:nvPr/>
        </p:nvSpPr>
        <p:spPr>
          <a:xfrm>
            <a:off x="2588971" y="2421746"/>
            <a:ext cx="3011583" cy="3382490"/>
          </a:xfrm>
          <a:prstGeom prst="roundRect">
            <a:avLst>
              <a:gd name="adj" fmla="val 3637"/>
            </a:avLst>
          </a:prstGeom>
          <a:solidFill>
            <a:srgbClr val="FEF7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lang="nl-NL" sz="1200" i="1">
              <a:solidFill>
                <a:srgbClr val="ED6842"/>
              </a:solidFill>
              <a:latin typeface="Ruda" panose="02000000000000000000" pitchFamily="2" charset="0"/>
            </a:endParaRPr>
          </a:p>
          <a:p>
            <a:endParaRPr lang="nl-NL" sz="1200" i="1">
              <a:solidFill>
                <a:srgbClr val="ED6842"/>
              </a:solidFill>
              <a:latin typeface="Ruda" panose="02000000000000000000" pitchFamily="2" charset="0"/>
            </a:endParaRPr>
          </a:p>
          <a:p>
            <a:endParaRPr lang="nl-NL" sz="1200" i="1">
              <a:solidFill>
                <a:srgbClr val="ED6842"/>
              </a:solidFill>
              <a:latin typeface="Ruda" panose="02000000000000000000" pitchFamily="2" charset="0"/>
            </a:endParaRPr>
          </a:p>
          <a:p>
            <a:r>
              <a:rPr lang="nl-NL" sz="1200" i="1">
                <a:solidFill>
                  <a:schemeClr val="tx1"/>
                </a:solidFill>
                <a:latin typeface="Ruda" panose="02000000000000000000" pitchFamily="2" charset="0"/>
              </a:rPr>
              <a:t>Overkoepelende termen die specifieke </a:t>
            </a:r>
          </a:p>
          <a:p>
            <a:r>
              <a:rPr lang="nl-NL" sz="1200" i="1">
                <a:solidFill>
                  <a:schemeClr val="tx1"/>
                </a:solidFill>
                <a:latin typeface="Ruda" panose="02000000000000000000" pitchFamily="2" charset="0"/>
              </a:rPr>
              <a:t>diagnoses samenbrengen</a:t>
            </a:r>
          </a:p>
          <a:p>
            <a:endParaRPr lang="nl-NL" sz="1200" i="1">
              <a:solidFill>
                <a:schemeClr val="tx1"/>
              </a:solidFill>
              <a:latin typeface="Ruda" panose="02000000000000000000" pitchFamily="2" charset="0"/>
            </a:endParaRPr>
          </a:p>
          <a:p>
            <a:r>
              <a:rPr lang="nl-NL" sz="1200">
                <a:solidFill>
                  <a:schemeClr val="tx1"/>
                </a:solidFill>
                <a:latin typeface="Ruda Bold" panose="02000000000000000000" pitchFamily="2" charset="0"/>
              </a:rPr>
              <a:t>Coronaire hartziekten</a:t>
            </a:r>
          </a:p>
          <a:p>
            <a:pPr marL="171450" indent="-171450">
              <a:buFont typeface="Arial" panose="020B0604020202020204" pitchFamily="34" charset="0"/>
              <a:buChar char="•"/>
            </a:pPr>
            <a:r>
              <a:rPr lang="nl-NL" sz="1200">
                <a:solidFill>
                  <a:schemeClr val="tx1"/>
                </a:solidFill>
                <a:latin typeface="Ruda" panose="02000000000000000000" pitchFamily="2" charset="0"/>
              </a:rPr>
              <a:t>Angina pectoris</a:t>
            </a:r>
          </a:p>
          <a:p>
            <a:pPr marL="171450" indent="-171450">
              <a:buFont typeface="Arial" panose="020B0604020202020204" pitchFamily="34" charset="0"/>
              <a:buChar char="•"/>
            </a:pPr>
            <a:r>
              <a:rPr lang="nl-NL" sz="1200">
                <a:solidFill>
                  <a:schemeClr val="tx1"/>
                </a:solidFill>
                <a:latin typeface="Ruda" panose="02000000000000000000" pitchFamily="2" charset="0"/>
              </a:rPr>
              <a:t>Hartinfarct</a:t>
            </a:r>
          </a:p>
          <a:p>
            <a:endParaRPr lang="nl-NL" sz="1200">
              <a:solidFill>
                <a:schemeClr val="tx1"/>
              </a:solidFill>
              <a:latin typeface="Ruda" panose="02000000000000000000" pitchFamily="2" charset="0"/>
            </a:endParaRPr>
          </a:p>
          <a:p>
            <a:r>
              <a:rPr lang="nl-NL" sz="1200">
                <a:solidFill>
                  <a:schemeClr val="tx1"/>
                </a:solidFill>
                <a:latin typeface="Ruda Bold" panose="02000000000000000000" pitchFamily="2" charset="0"/>
              </a:rPr>
              <a:t>Lever cirrose</a:t>
            </a:r>
          </a:p>
          <a:p>
            <a:pPr marL="171450" indent="-171450">
              <a:buFont typeface="Arial" panose="020B0604020202020204" pitchFamily="34" charset="0"/>
              <a:buChar char="•"/>
            </a:pPr>
            <a:r>
              <a:rPr lang="nl-NL" sz="1200">
                <a:solidFill>
                  <a:schemeClr val="tx1"/>
                </a:solidFill>
                <a:latin typeface="Ruda" panose="02000000000000000000" pitchFamily="2" charset="0"/>
              </a:rPr>
              <a:t>Alcohol cirrose</a:t>
            </a:r>
          </a:p>
          <a:p>
            <a:pPr marL="171450" indent="-171450">
              <a:buFont typeface="Arial" panose="020B0604020202020204" pitchFamily="34" charset="0"/>
              <a:buChar char="•"/>
            </a:pPr>
            <a:r>
              <a:rPr lang="nl-NL" sz="1200">
                <a:solidFill>
                  <a:schemeClr val="tx1"/>
                </a:solidFill>
                <a:latin typeface="Ruda" panose="02000000000000000000" pitchFamily="2" charset="0"/>
              </a:rPr>
              <a:t>Hepatische encefalopathie</a:t>
            </a:r>
          </a:p>
          <a:p>
            <a:endParaRPr lang="nl-NL" sz="1200">
              <a:solidFill>
                <a:schemeClr val="tx1"/>
              </a:solidFill>
              <a:latin typeface="Ruda" panose="02000000000000000000" pitchFamily="2" charset="0"/>
            </a:endParaRPr>
          </a:p>
          <a:p>
            <a:r>
              <a:rPr lang="nl-NL" sz="1200">
                <a:solidFill>
                  <a:schemeClr val="tx1"/>
                </a:solidFill>
                <a:latin typeface="Ruda Bold" panose="02000000000000000000" pitchFamily="2" charset="0"/>
              </a:rPr>
              <a:t>Obstructieve longziekten</a:t>
            </a:r>
          </a:p>
          <a:p>
            <a:pPr marL="171450" indent="-171450">
              <a:buFont typeface="Arial" panose="020B0604020202020204" pitchFamily="34" charset="0"/>
              <a:buChar char="•"/>
            </a:pPr>
            <a:r>
              <a:rPr lang="nl-NL" sz="1200">
                <a:solidFill>
                  <a:schemeClr val="tx1"/>
                </a:solidFill>
                <a:latin typeface="Ruda" panose="02000000000000000000" pitchFamily="2" charset="0"/>
              </a:rPr>
              <a:t>COPD</a:t>
            </a:r>
          </a:p>
          <a:p>
            <a:pPr marL="171450" indent="-171450">
              <a:buFont typeface="Arial" panose="020B0604020202020204" pitchFamily="34" charset="0"/>
              <a:buChar char="•"/>
            </a:pPr>
            <a:r>
              <a:rPr lang="nl-NL" sz="1200">
                <a:solidFill>
                  <a:schemeClr val="tx1"/>
                </a:solidFill>
                <a:latin typeface="Ruda" panose="02000000000000000000" pitchFamily="2" charset="0"/>
              </a:rPr>
              <a:t>Astma</a:t>
            </a:r>
          </a:p>
          <a:p>
            <a:pPr algn="ctr"/>
            <a:endParaRPr lang="nl-NL" sz="1600">
              <a:latin typeface="Ruda" panose="02000000000000000000" pitchFamily="2" charset="0"/>
            </a:endParaRPr>
          </a:p>
        </p:txBody>
      </p:sp>
      <p:sp>
        <p:nvSpPr>
          <p:cNvPr id="10" name="Rechthoek: afgeronde hoeken 9">
            <a:extLst>
              <a:ext uri="{FF2B5EF4-FFF2-40B4-BE49-F238E27FC236}">
                <a16:creationId xmlns:a16="http://schemas.microsoft.com/office/drawing/2014/main" id="{F65CB239-41EA-A757-8CAD-49F8CC695AF7}"/>
              </a:ext>
            </a:extLst>
          </p:cNvPr>
          <p:cNvSpPr/>
          <p:nvPr/>
        </p:nvSpPr>
        <p:spPr>
          <a:xfrm>
            <a:off x="2590083" y="2421746"/>
            <a:ext cx="3011583" cy="521726"/>
          </a:xfrm>
          <a:prstGeom prst="roundRect">
            <a:avLst>
              <a:gd name="adj" fmla="val 12283"/>
            </a:avLst>
          </a:prstGeom>
          <a:solidFill>
            <a:srgbClr val="ED68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1400">
                <a:latin typeface="Ruda Bold" panose="02000000000000000000" pitchFamily="2" charset="0"/>
              </a:rPr>
              <a:t>Paraplutermen</a:t>
            </a:r>
            <a:endParaRPr lang="nl-NL" sz="1100">
              <a:latin typeface="Ruda Bold" panose="02000000000000000000" pitchFamily="2" charset="0"/>
            </a:endParaRPr>
          </a:p>
        </p:txBody>
      </p:sp>
      <p:sp>
        <p:nvSpPr>
          <p:cNvPr id="12" name="Rechthoek 11">
            <a:extLst>
              <a:ext uri="{FF2B5EF4-FFF2-40B4-BE49-F238E27FC236}">
                <a16:creationId xmlns:a16="http://schemas.microsoft.com/office/drawing/2014/main" id="{179784DB-D115-478B-AD0A-160982F4FEE7}"/>
              </a:ext>
            </a:extLst>
          </p:cNvPr>
          <p:cNvSpPr/>
          <p:nvPr/>
        </p:nvSpPr>
        <p:spPr>
          <a:xfrm>
            <a:off x="5715227" y="2918510"/>
            <a:ext cx="3011583" cy="120212"/>
          </a:xfrm>
          <a:prstGeom prst="rect">
            <a:avLst/>
          </a:prstGeom>
          <a:solidFill>
            <a:srgbClr val="E7F2F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1600">
              <a:latin typeface="Ruda" panose="02000000000000000000" pitchFamily="2" charset="0"/>
            </a:endParaRPr>
          </a:p>
        </p:txBody>
      </p:sp>
      <p:sp>
        <p:nvSpPr>
          <p:cNvPr id="13" name="Rechthoek 12">
            <a:extLst>
              <a:ext uri="{FF2B5EF4-FFF2-40B4-BE49-F238E27FC236}">
                <a16:creationId xmlns:a16="http://schemas.microsoft.com/office/drawing/2014/main" id="{3B03CEBC-DE7E-F7D7-88EB-12CDD6D530C6}"/>
              </a:ext>
            </a:extLst>
          </p:cNvPr>
          <p:cNvSpPr/>
          <p:nvPr/>
        </p:nvSpPr>
        <p:spPr>
          <a:xfrm>
            <a:off x="2590083" y="2918510"/>
            <a:ext cx="3011583" cy="120212"/>
          </a:xfrm>
          <a:prstGeom prst="rect">
            <a:avLst/>
          </a:prstGeom>
          <a:solidFill>
            <a:srgbClr val="FEF7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1600">
              <a:latin typeface="Ruda" panose="02000000000000000000" pitchFamily="2" charset="0"/>
            </a:endParaRPr>
          </a:p>
        </p:txBody>
      </p:sp>
      <p:pic>
        <p:nvPicPr>
          <p:cNvPr id="22" name="Afbeelding 21">
            <a:extLst>
              <a:ext uri="{FF2B5EF4-FFF2-40B4-BE49-F238E27FC236}">
                <a16:creationId xmlns:a16="http://schemas.microsoft.com/office/drawing/2014/main" id="{34AA8D9F-BA92-FB0D-DAB2-330BDBB41B66}"/>
              </a:ext>
            </a:extLst>
          </p:cNvPr>
          <p:cNvPicPr>
            <a:picLocks noChangeAspect="1"/>
          </p:cNvPicPr>
          <p:nvPr/>
        </p:nvPicPr>
        <p:blipFill>
          <a:blip r:embed="rId3"/>
          <a:stretch>
            <a:fillRect/>
          </a:stretch>
        </p:blipFill>
        <p:spPr>
          <a:xfrm>
            <a:off x="6755032" y="1468907"/>
            <a:ext cx="1190476" cy="961905"/>
          </a:xfrm>
          <a:prstGeom prst="rect">
            <a:avLst/>
          </a:prstGeom>
        </p:spPr>
      </p:pic>
      <p:pic>
        <p:nvPicPr>
          <p:cNvPr id="24" name="Graphic 23" descr="Parasol met effen opvulling">
            <a:extLst>
              <a:ext uri="{FF2B5EF4-FFF2-40B4-BE49-F238E27FC236}">
                <a16:creationId xmlns:a16="http://schemas.microsoft.com/office/drawing/2014/main" id="{447D20E3-BFA2-ACD3-8689-3581B798469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278596" y="1507346"/>
            <a:ext cx="1262417" cy="914400"/>
          </a:xfrm>
          <a:prstGeom prst="rect">
            <a:avLst/>
          </a:prstGeom>
        </p:spPr>
      </p:pic>
      <p:sp>
        <p:nvSpPr>
          <p:cNvPr id="3" name="Titel 15">
            <a:extLst>
              <a:ext uri="{FF2B5EF4-FFF2-40B4-BE49-F238E27FC236}">
                <a16:creationId xmlns:a16="http://schemas.microsoft.com/office/drawing/2014/main" id="{D9CB5A05-259F-CA2C-4022-D185D6DE8A90}"/>
              </a:ext>
            </a:extLst>
          </p:cNvPr>
          <p:cNvSpPr>
            <a:spLocks noGrp="1"/>
          </p:cNvSpPr>
          <p:nvPr>
            <p:ph type="title"/>
          </p:nvPr>
        </p:nvSpPr>
        <p:spPr>
          <a:xfrm>
            <a:off x="1369391" y="914269"/>
            <a:ext cx="8814907" cy="853129"/>
          </a:xfrm>
        </p:spPr>
        <p:txBody>
          <a:bodyPr lIns="35717" tIns="35717" rIns="35717" bIns="35717" anchor="t">
            <a:normAutofit fontScale="90000"/>
          </a:bodyPr>
          <a:lstStyle/>
          <a:p>
            <a:r>
              <a:rPr lang="nl-NL"/>
              <a:t>Paraplutermen en generieke termen</a:t>
            </a:r>
          </a:p>
        </p:txBody>
      </p:sp>
    </p:spTree>
    <p:extLst>
      <p:ext uri="{BB962C8B-B14F-4D97-AF65-F5344CB8AC3E}">
        <p14:creationId xmlns:p14="http://schemas.microsoft.com/office/powerpoint/2010/main" val="2712414981"/>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0B29804E-1DDF-F8F6-1327-E7AEE23B61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48343" y="421580"/>
            <a:ext cx="4485714" cy="5533333"/>
          </a:xfrm>
          <a:prstGeom prst="rect">
            <a:avLst/>
          </a:prstGeom>
        </p:spPr>
      </p:pic>
    </p:spTree>
    <p:extLst>
      <p:ext uri="{BB962C8B-B14F-4D97-AF65-F5344CB8AC3E}">
        <p14:creationId xmlns:p14="http://schemas.microsoft.com/office/powerpoint/2010/main" val="1002619188"/>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3DD3D99C-172C-6182-AD6B-90DE645B2133}"/>
              </a:ext>
            </a:extLst>
          </p:cNvPr>
          <p:cNvPicPr>
            <a:picLocks noChangeAspect="1"/>
          </p:cNvPicPr>
          <p:nvPr/>
        </p:nvPicPr>
        <p:blipFill>
          <a:blip r:embed="rId3"/>
          <a:stretch>
            <a:fillRect/>
          </a:stretch>
        </p:blipFill>
        <p:spPr>
          <a:xfrm>
            <a:off x="1219200" y="1871662"/>
            <a:ext cx="9753600" cy="3114675"/>
          </a:xfrm>
          <a:prstGeom prst="rect">
            <a:avLst/>
          </a:prstGeom>
        </p:spPr>
      </p:pic>
    </p:spTree>
    <p:extLst>
      <p:ext uri="{BB962C8B-B14F-4D97-AF65-F5344CB8AC3E}">
        <p14:creationId xmlns:p14="http://schemas.microsoft.com/office/powerpoint/2010/main" val="2315387963"/>
      </p:ext>
    </p:extLst>
  </p:cSld>
  <p:clrMapOvr>
    <a:masterClrMapping/>
  </p:clrMapOvr>
  <p:transition spd="med"/>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White">
  <a:themeElements>
    <a:clrScheme name="Aangepast 1">
      <a:dk1>
        <a:srgbClr val="000000"/>
      </a:dk1>
      <a:lt1>
        <a:srgbClr val="FFFFFF"/>
      </a:lt1>
      <a:dk2>
        <a:srgbClr val="A7A7A7"/>
      </a:dk2>
      <a:lt2>
        <a:srgbClr val="535353"/>
      </a:lt2>
      <a:accent1>
        <a:srgbClr val="F3C86C"/>
      </a:accent1>
      <a:accent2>
        <a:srgbClr val="89C6EC"/>
      </a:accent2>
      <a:accent3>
        <a:srgbClr val="F3A37B"/>
      </a:accent3>
      <a:accent4>
        <a:srgbClr val="83D5CA"/>
      </a:accent4>
      <a:accent5>
        <a:srgbClr val="CBA675"/>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25400" dist="12700" dir="5400000" rotWithShape="0">
              <a:srgbClr val="000000">
                <a:alpha val="50000"/>
              </a:srgbClr>
            </a:outerShdw>
          </a:effectLst>
        </a:effectStyle>
        <a:effectStyle>
          <a:effectLst>
            <a:outerShdw blurRad="25400" dist="12700" dir="5400000" rotWithShape="0">
              <a:srgbClr val="000000">
                <a:alpha val="50000"/>
              </a:srgbClr>
            </a:outerShdw>
          </a:effectLst>
        </a:effectStyle>
        <a:effectStyle>
          <a:effectLst>
            <a:outerShdw blurRad="25400" dist="127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round/>
        </a:ln>
        <a:effectLst>
          <a:outerShdw blurRad="25400" dist="12700" dir="5400000" rotWithShape="0">
            <a:srgbClr val="000000">
              <a:alpha val="50000"/>
            </a:srgbClr>
          </a:outerShdw>
        </a:effectLst>
        <a:sp3d/>
      </a:spPr>
      <a:bodyPr rot="0" spcFirstLastPara="1" vertOverflow="overflow" horzOverflow="overflow" vert="horz" wrap="square" lIns="35717" tIns="35717" rIns="35717" bIns="35717" numCol="1" spcCol="38100" rtlCol="0" anchor="ctr">
        <a:spAutoFit/>
      </a:bodyPr>
      <a:lstStyle>
        <a:defPPr marL="0" marR="0" indent="0" algn="l" defTabSz="410764"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384692"/>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round/>
        </a:ln>
        <a:effectLst>
          <a:outerShdw blurRad="25400" dist="127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35717" tIns="35717" rIns="35717" bIns="35717" numCol="1" spcCol="38100" rtlCol="0" anchor="ctr">
        <a:spAutoFit/>
      </a:bodyPr>
      <a:lstStyle>
        <a:defPPr marL="0" marR="0" indent="0" algn="ctr" defTabSz="410764"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Presentatie1" id="{219F0D1E-67E2-4B28-B667-3E1880DB2865}" vid="{B56E2916-8880-4588-AB8C-7455957E8434}"/>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991E8DD5F78DE43A262D7AE7CC1CC2B" ma:contentTypeVersion="18" ma:contentTypeDescription="Een nieuw document maken." ma:contentTypeScope="" ma:versionID="9789264cc010caa535e28050ce0c8e73">
  <xsd:schema xmlns:xsd="http://www.w3.org/2001/XMLSchema" xmlns:xs="http://www.w3.org/2001/XMLSchema" xmlns:p="http://schemas.microsoft.com/office/2006/metadata/properties" xmlns:ns1="http://schemas.microsoft.com/sharepoint/v3" xmlns:ns2="b152e2e4-3be7-4a00-b1f2-86a11023133f" xmlns:ns3="8feae609-af6c-4e4a-a3ad-78447b3473f3" targetNamespace="http://schemas.microsoft.com/office/2006/metadata/properties" ma:root="true" ma:fieldsID="47507ab442faf22e31b02d1ae213d5c5" ns1:_="" ns2:_="" ns3:_="">
    <xsd:import namespace="http://schemas.microsoft.com/sharepoint/v3"/>
    <xsd:import namespace="b152e2e4-3be7-4a00-b1f2-86a11023133f"/>
    <xsd:import namespace="8feae609-af6c-4e4a-a3ad-78447b3473f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element ref="ns1:_ip_UnifiedCompliancePolicyProperties" minOccurs="0"/>
                <xsd:element ref="ns1:_ip_UnifiedCompliancePolicyUIAction" minOccurs="0"/>
                <xsd:element ref="ns2:Omschrijving"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Eigenschappen van het geïntegreerd beleid voor naleving" ma:hidden="true" ma:internalName="_ip_UnifiedCompliancePolicyProperties">
      <xsd:simpleType>
        <xsd:restriction base="dms:Note"/>
      </xsd:simpleType>
    </xsd:element>
    <xsd:element name="_ip_UnifiedCompliancePolicyUIAction" ma:index="24" nillable="true" ma:displayName="Actie van de gebruikersinterface van het geïntegreerd beleid voor naleving"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152e2e4-3be7-4a00-b1f2-86a11023133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Afbeeldingtags" ma:readOnly="false" ma:fieldId="{5cf76f15-5ced-4ddc-b409-7134ff3c332f}" ma:taxonomyMulti="true" ma:sspId="5853b5a6-daf0-49bf-ad18-478e21a2c10d"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element name="Omschrijving" ma:index="25" nillable="true" ma:displayName="Omschrijving" ma:description="Algemene informatie van of over leverancier" ma:format="Dropdown" ma:internalName="Omschrijving">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feae609-af6c-4e4a-a3ad-78447b3473f3" elementFormDefault="qualified">
    <xsd:import namespace="http://schemas.microsoft.com/office/2006/documentManagement/types"/>
    <xsd:import namespace="http://schemas.microsoft.com/office/infopath/2007/PartnerControls"/>
    <xsd:element name="SharedWithUsers" ma:index="1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Gedeeld met details" ma:internalName="SharedWithDetails" ma:readOnly="true">
      <xsd:simpleType>
        <xsd:restriction base="dms:Note">
          <xsd:maxLength value="255"/>
        </xsd:restriction>
      </xsd:simpleType>
    </xsd:element>
    <xsd:element name="TaxCatchAll" ma:index="20" nillable="true" ma:displayName="Taxonomy Catch All Column" ma:hidden="true" ma:list="{5ca50337-b367-4aca-9523-b960a08654ce}" ma:internalName="TaxCatchAll" ma:showField="CatchAllData" ma:web="8feae609-af6c-4e4a-a3ad-78447b3473f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TaxCatchAll xmlns="8feae609-af6c-4e4a-a3ad-78447b3473f3" xsi:nil="true"/>
    <lcf76f155ced4ddcb4097134ff3c332f xmlns="b152e2e4-3be7-4a00-b1f2-86a11023133f">
      <Terms xmlns="http://schemas.microsoft.com/office/infopath/2007/PartnerControls"/>
    </lcf76f155ced4ddcb4097134ff3c332f>
    <Omschrijving xmlns="b152e2e4-3be7-4a00-b1f2-86a11023133f"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B7AFE3D0-A2BB-43A2-93FE-7700C39A7F19}"/>
</file>

<file path=customXml/itemProps2.xml><?xml version="1.0" encoding="utf-8"?>
<ds:datastoreItem xmlns:ds="http://schemas.openxmlformats.org/officeDocument/2006/customXml" ds:itemID="{248AB77D-0B71-4DD2-ADA3-DE345786EEC2}">
  <ds:schemaRefs>
    <ds:schemaRef ds:uri="http://schemas.microsoft.com/sharepoint/v3/contenttype/forms"/>
  </ds:schemaRefs>
</ds:datastoreItem>
</file>

<file path=customXml/itemProps3.xml><?xml version="1.0" encoding="utf-8"?>
<ds:datastoreItem xmlns:ds="http://schemas.openxmlformats.org/officeDocument/2006/customXml" ds:itemID="{C64E0F9B-618C-4D08-8E3D-18199CD2C9F0}">
  <ds:schemaRefs>
    <ds:schemaRef ds:uri="8feae609-af6c-4e4a-a3ad-78447b3473f3"/>
    <ds:schemaRef ds:uri="b152e2e4-3be7-4a00-b1f2-86a11023133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docMetadata/LabelInfo.xml><?xml version="1.0" encoding="utf-8"?>
<clbl:labelList xmlns:clbl="http://schemas.microsoft.com/office/2020/mipLabelMetadata">
  <clbl:label id="{458c4725-6f38-4ae7-8aff-204c3d056d9e}" enabled="0" method="" siteId="{458c4725-6f38-4ae7-8aff-204c3d056d9e}" removed="1"/>
</clbl:labelList>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22</Slides>
  <Notes>21</Notes>
  <HiddenSlides>0</HiddenSlides>
  <ScaleCrop>false</ScaleCrop>
  <HeadingPairs>
    <vt:vector size="4" baseType="variant">
      <vt:variant>
        <vt:lpstr>Theme</vt:lpstr>
      </vt:variant>
      <vt:variant>
        <vt:i4>2</vt:i4>
      </vt:variant>
      <vt:variant>
        <vt:lpstr>Slide Titles</vt:lpstr>
      </vt:variant>
      <vt:variant>
        <vt:i4>22</vt:i4>
      </vt:variant>
    </vt:vector>
  </HeadingPairs>
  <TitlesOfParts>
    <vt:vector size="24" baseType="lpstr">
      <vt:lpstr>Kantoorthema</vt:lpstr>
      <vt:lpstr>White</vt:lpstr>
      <vt:lpstr>Communicatie hulpmiddelen Probleemlijst  mei 2026</vt:lpstr>
      <vt:lpstr>Gebruikvoorwaarden hulpmiddelen</vt:lpstr>
      <vt:lpstr>Communicatie hulpmiddelen</vt:lpstr>
      <vt:lpstr>Overzicht van opgeleverde documenten</vt:lpstr>
      <vt:lpstr>Verbeteringen aan de probleemlijst</vt:lpstr>
      <vt:lpstr>Opbouw probleemlijst</vt:lpstr>
      <vt:lpstr>Paraplutermen en generieke termen</vt:lpstr>
      <vt:lpstr>PowerPoint Presentation</vt:lpstr>
      <vt:lpstr>PowerPoint Presentation</vt:lpstr>
      <vt:lpstr>PowerPoint Presentation</vt:lpstr>
      <vt:lpstr>PowerPoint Presentation</vt:lpstr>
      <vt:lpstr>PowerPoint Presentation</vt:lpstr>
      <vt:lpstr>Persona’s</vt:lpstr>
      <vt:lpstr>Overzicht van persona's</vt:lpstr>
      <vt:lpstr>PowerPoint Presentation</vt:lpstr>
      <vt:lpstr>PowerPoint Presentation</vt:lpstr>
      <vt:lpstr>PowerPoint Presentation</vt:lpstr>
      <vt:lpstr>PowerPoint Presentation</vt:lpstr>
      <vt:lpstr>Probleemlijstgebruikers</vt:lpstr>
      <vt:lpstr>Definitie parapluterm</vt:lpstr>
      <vt:lpstr>Definitie parapluterm</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Communicatiehulpmiddelen Probleemlijst</dc:title>
  <dc:creator>p.volkert@dhd.nl</dc:creator>
  <cp:revision>1</cp:revision>
  <cp:lastPrinted>2026-06-01T12:41:46Z</cp:lastPrinted>
  <dcterms:created xsi:type="dcterms:W3CDTF">2026-05-11T16:12:12Z</dcterms:created>
  <dcterms:modified xsi:type="dcterms:W3CDTF">2026-06-16T13:16:21Z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0x0101008991E8DD5F78DE43A262D7AE7CC1CC2B</vt:lpwstr>
  </property>
  <property fmtid="{D5CDD505-2E9C-101B-9397-08002B2CF9AE}" pid="3" name="MediaServiceImageTags">
    <vt:lpwstr/>
  </property>
</Properties>
</file>